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1" r:id="rId9"/>
    <p:sldId id="262" r:id="rId10"/>
    <p:sldId id="271" r:id="rId11"/>
    <p:sldId id="264" r:id="rId12"/>
    <p:sldId id="265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31BA6-885D-4D9F-A7C4-4714EA38664A}" v="217" dt="2022-12-12T17:46:49.765"/>
    <p1510:client id="{3A5AFC5A-EF9A-08AF-93E2-5E18B9AE95E7}" v="3" dt="2022-12-12T19:35:00.458"/>
    <p1510:client id="{8A3B0EDA-4815-4D70-9DD4-D07692A43973}" v="33" dt="2022-12-12T21:09:18.763"/>
    <p1510:client id="{9E1A4F6D-44C9-4171-9DE3-A30C9BEBF720}" v="1493" dt="2022-12-12T21:09:53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lis,Shay" userId="S::w0468476@campus.nscc.ca::77e671d1-d3ec-454a-96d4-e1d6e5e7cb62" providerId="AD" clId="Web-{19231BA6-885D-4D9F-A7C4-4714EA38664A}"/>
    <pc:docChg chg="addSld modSld">
      <pc:chgData name="Gillis,Shay" userId="S::w0468476@campus.nscc.ca::77e671d1-d3ec-454a-96d4-e1d6e5e7cb62" providerId="AD" clId="Web-{19231BA6-885D-4D9F-A7C4-4714EA38664A}" dt="2022-12-12T17:46:49.765" v="164" actId="1076"/>
      <pc:docMkLst>
        <pc:docMk/>
      </pc:docMkLst>
      <pc:sldChg chg="addSp delSp modSp mod setBg setClrOvrMap">
        <pc:chgData name="Gillis,Shay" userId="S::w0468476@campus.nscc.ca::77e671d1-d3ec-454a-96d4-e1d6e5e7cb62" providerId="AD" clId="Web-{19231BA6-885D-4D9F-A7C4-4714EA38664A}" dt="2022-12-12T17:37:04.038" v="75" actId="14100"/>
        <pc:sldMkLst>
          <pc:docMk/>
          <pc:sldMk cId="109857222" sldId="256"/>
        </pc:sldMkLst>
        <pc:spChg chg="mod">
          <ac:chgData name="Gillis,Shay" userId="S::w0468476@campus.nscc.ca::77e671d1-d3ec-454a-96d4-e1d6e5e7cb62" providerId="AD" clId="Web-{19231BA6-885D-4D9F-A7C4-4714EA38664A}" dt="2022-12-12T17:37:04.038" v="75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illis,Shay" userId="S::w0468476@campus.nscc.ca::77e671d1-d3ec-454a-96d4-e1d6e5e7cb62" providerId="AD" clId="Web-{19231BA6-885D-4D9F-A7C4-4714EA38664A}" dt="2022-12-12T17:36:54.022" v="74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35.268" v="2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38.284" v="4"/>
          <ac:spMkLst>
            <pc:docMk/>
            <pc:sldMk cId="109857222" sldId="256"/>
            <ac:spMk id="11" creationId="{007891EC-4501-44ED-A8C8-B11B6DB767AB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38.284" v="4"/>
          <ac:spMkLst>
            <pc:docMk/>
            <pc:sldMk cId="109857222" sldId="256"/>
            <ac:spMk id="12" creationId="{C1DD1A8A-57D5-4A81-AD04-532B043C5611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0.550" v="6"/>
          <ac:spMkLst>
            <pc:docMk/>
            <pc:sldMk cId="109857222" sldId="256"/>
            <ac:spMk id="13" creationId="{4063B759-00FC-46D1-9898-8E8625268FAF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0.550" v="6"/>
          <ac:spMkLst>
            <pc:docMk/>
            <pc:sldMk cId="109857222" sldId="256"/>
            <ac:spMk id="14" creationId="{6F828D28-8E09-41CC-8229-3070B5467A96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0.550" v="6"/>
          <ac:spMkLst>
            <pc:docMk/>
            <pc:sldMk cId="109857222" sldId="256"/>
            <ac:spMk id="15" creationId="{D5B012D8-7F27-4758-9AC6-C889B154BD73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3.128" v="8"/>
          <ac:spMkLst>
            <pc:docMk/>
            <pc:sldMk cId="109857222" sldId="256"/>
            <ac:spMk id="17" creationId="{C1DD1A8A-57D5-4A81-AD04-532B043C5611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3.128" v="8"/>
          <ac:spMkLst>
            <pc:docMk/>
            <pc:sldMk cId="109857222" sldId="256"/>
            <ac:spMk id="18" creationId="{007891EC-4501-44ED-A8C8-B11B6DB767AB}"/>
          </ac:spMkLst>
        </pc:spChg>
        <pc:spChg chg="add del">
          <ac:chgData name="Gillis,Shay" userId="S::w0468476@campus.nscc.ca::77e671d1-d3ec-454a-96d4-e1d6e5e7cb62" providerId="AD" clId="Web-{19231BA6-885D-4D9F-A7C4-4714EA38664A}" dt="2022-12-12T17:32:47.597" v="10"/>
          <ac:spMkLst>
            <pc:docMk/>
            <pc:sldMk cId="109857222" sldId="256"/>
            <ac:spMk id="20" creationId="{71B2258F-86CA-4D4D-8270-BC05FCDEBFB3}"/>
          </ac:spMkLst>
        </pc:spChg>
        <pc:spChg chg="add">
          <ac:chgData name="Gillis,Shay" userId="S::w0468476@campus.nscc.ca::77e671d1-d3ec-454a-96d4-e1d6e5e7cb62" providerId="AD" clId="Web-{19231BA6-885D-4D9F-A7C4-4714EA38664A}" dt="2022-12-12T17:32:47.597" v="11"/>
          <ac:spMkLst>
            <pc:docMk/>
            <pc:sldMk cId="109857222" sldId="256"/>
            <ac:spMk id="22" creationId="{C1DD1A8A-57D5-4A81-AD04-532B043C5611}"/>
          </ac:spMkLst>
        </pc:spChg>
        <pc:spChg chg="add">
          <ac:chgData name="Gillis,Shay" userId="S::w0468476@campus.nscc.ca::77e671d1-d3ec-454a-96d4-e1d6e5e7cb62" providerId="AD" clId="Web-{19231BA6-885D-4D9F-A7C4-4714EA38664A}" dt="2022-12-12T17:32:47.597" v="11"/>
          <ac:spMkLst>
            <pc:docMk/>
            <pc:sldMk cId="109857222" sldId="256"/>
            <ac:spMk id="23" creationId="{007891EC-4501-44ED-A8C8-B11B6DB767AB}"/>
          </ac:spMkLst>
        </pc:spChg>
        <pc:picChg chg="add mod ord">
          <ac:chgData name="Gillis,Shay" userId="S::w0468476@campus.nscc.ca::77e671d1-d3ec-454a-96d4-e1d6e5e7cb62" providerId="AD" clId="Web-{19231BA6-885D-4D9F-A7C4-4714EA38664A}" dt="2022-12-12T17:32:47.597" v="11"/>
          <ac:picMkLst>
            <pc:docMk/>
            <pc:sldMk cId="109857222" sldId="256"/>
            <ac:picMk id="4" creationId="{24814A72-E473-59C5-7D0E-176DF9713566}"/>
          </ac:picMkLst>
        </pc:picChg>
      </pc:sldChg>
      <pc:sldChg chg="addSp delSp modSp new mod setBg">
        <pc:chgData name="Gillis,Shay" userId="S::w0468476@campus.nscc.ca::77e671d1-d3ec-454a-96d4-e1d6e5e7cb62" providerId="AD" clId="Web-{19231BA6-885D-4D9F-A7C4-4714EA38664A}" dt="2022-12-12T17:46:49.765" v="164" actId="1076"/>
        <pc:sldMkLst>
          <pc:docMk/>
          <pc:sldMk cId="4287431619" sldId="257"/>
        </pc:sldMkLst>
        <pc:spChg chg="del">
          <ac:chgData name="Gillis,Shay" userId="S::w0468476@campus.nscc.ca::77e671d1-d3ec-454a-96d4-e1d6e5e7cb62" providerId="AD" clId="Web-{19231BA6-885D-4D9F-A7C4-4714EA38664A}" dt="2022-12-12T17:38:48.664" v="81"/>
          <ac:spMkLst>
            <pc:docMk/>
            <pc:sldMk cId="4287431619" sldId="257"/>
            <ac:spMk id="2" creationId="{46CF05C1-1812-0BC6-B1E4-FAC47BB32AD9}"/>
          </ac:spMkLst>
        </pc:spChg>
        <pc:spChg chg="del">
          <ac:chgData name="Gillis,Shay" userId="S::w0468476@campus.nscc.ca::77e671d1-d3ec-454a-96d4-e1d6e5e7cb62" providerId="AD" clId="Web-{19231BA6-885D-4D9F-A7C4-4714EA38664A}" dt="2022-12-12T17:38:46.148" v="77"/>
          <ac:spMkLst>
            <pc:docMk/>
            <pc:sldMk cId="4287431619" sldId="257"/>
            <ac:spMk id="3" creationId="{81315E4D-891B-F6C1-0791-66AFEFC7CDF5}"/>
          </ac:spMkLst>
        </pc:spChg>
        <pc:spChg chg="add mod">
          <ac:chgData name="Gillis,Shay" userId="S::w0468476@campus.nscc.ca::77e671d1-d3ec-454a-96d4-e1d6e5e7cb62" providerId="AD" clId="Web-{19231BA6-885D-4D9F-A7C4-4714EA38664A}" dt="2022-12-12T17:38:48.664" v="81"/>
          <ac:spMkLst>
            <pc:docMk/>
            <pc:sldMk cId="4287431619" sldId="257"/>
            <ac:spMk id="5" creationId="{D4FBC1DA-A3A0-A595-F4C8-1459BB486F6D}"/>
          </ac:spMkLst>
        </pc:spChg>
        <pc:spChg chg="add mod">
          <ac:chgData name="Gillis,Shay" userId="S::w0468476@campus.nscc.ca::77e671d1-d3ec-454a-96d4-e1d6e5e7cb62" providerId="AD" clId="Web-{19231BA6-885D-4D9F-A7C4-4714EA38664A}" dt="2022-12-12T17:40:16.306" v="107" actId="20577"/>
          <ac:spMkLst>
            <pc:docMk/>
            <pc:sldMk cId="4287431619" sldId="257"/>
            <ac:spMk id="7" creationId="{A144636D-33E1-189D-C7D9-09281C1C4B4D}"/>
          </ac:spMkLst>
        </pc:spChg>
        <pc:spChg chg="add mod">
          <ac:chgData name="Gillis,Shay" userId="S::w0468476@campus.nscc.ca::77e671d1-d3ec-454a-96d4-e1d6e5e7cb62" providerId="AD" clId="Web-{19231BA6-885D-4D9F-A7C4-4714EA38664A}" dt="2022-12-12T17:44:23.059" v="161" actId="20577"/>
          <ac:spMkLst>
            <pc:docMk/>
            <pc:sldMk cId="4287431619" sldId="257"/>
            <ac:spMk id="8" creationId="{B455F86F-B30A-683F-B7D2-FCAB999918E7}"/>
          </ac:spMkLst>
        </pc:spChg>
        <pc:spChg chg="add">
          <ac:chgData name="Gillis,Shay" userId="S::w0468476@campus.nscc.ca::77e671d1-d3ec-454a-96d4-e1d6e5e7cb62" providerId="AD" clId="Web-{19231BA6-885D-4D9F-A7C4-4714EA38664A}" dt="2022-12-12T17:38:48.664" v="81"/>
          <ac:spMkLst>
            <pc:docMk/>
            <pc:sldMk cId="4287431619" sldId="257"/>
            <ac:spMk id="10" creationId="{42A4FC2C-047E-45A5-965D-8E1E3BF09BC6}"/>
          </ac:spMkLst>
        </pc:spChg>
        <pc:picChg chg="add mod ord">
          <ac:chgData name="Gillis,Shay" userId="S::w0468476@campus.nscc.ca::77e671d1-d3ec-454a-96d4-e1d6e5e7cb62" providerId="AD" clId="Web-{19231BA6-885D-4D9F-A7C4-4714EA38664A}" dt="2022-12-12T17:38:48.664" v="81"/>
          <ac:picMkLst>
            <pc:docMk/>
            <pc:sldMk cId="4287431619" sldId="257"/>
            <ac:picMk id="4" creationId="{48B6E261-E5A2-2BEB-E0D4-714DD78EF9DB}"/>
          </ac:picMkLst>
        </pc:picChg>
        <pc:picChg chg="add mod">
          <ac:chgData name="Gillis,Shay" userId="S::w0468476@campus.nscc.ca::77e671d1-d3ec-454a-96d4-e1d6e5e7cb62" providerId="AD" clId="Web-{19231BA6-885D-4D9F-A7C4-4714EA38664A}" dt="2022-12-12T17:46:49.765" v="164" actId="1076"/>
          <ac:picMkLst>
            <pc:docMk/>
            <pc:sldMk cId="4287431619" sldId="257"/>
            <ac:picMk id="9" creationId="{A6415CC2-303F-A097-F893-2877F77AF03E}"/>
          </ac:picMkLst>
        </pc:picChg>
      </pc:sldChg>
    </pc:docChg>
  </pc:docChgLst>
  <pc:docChgLst>
    <pc:chgData name="Horne,Bradley" userId="S::w0410733@campus.nscc.ca::0119eda0-4d48-46a2-bfca-1137dd377ed4" providerId="AD" clId="Web-{3A5AFC5A-EF9A-08AF-93E2-5E18B9AE95E7}"/>
    <pc:docChg chg="modSld">
      <pc:chgData name="Horne,Bradley" userId="S::w0410733@campus.nscc.ca::0119eda0-4d48-46a2-bfca-1137dd377ed4" providerId="AD" clId="Web-{3A5AFC5A-EF9A-08AF-93E2-5E18B9AE95E7}" dt="2022-12-12T19:35:00.458" v="2" actId="20577"/>
      <pc:docMkLst>
        <pc:docMk/>
      </pc:docMkLst>
      <pc:sldChg chg="modSp">
        <pc:chgData name="Horne,Bradley" userId="S::w0410733@campus.nscc.ca::0119eda0-4d48-46a2-bfca-1137dd377ed4" providerId="AD" clId="Web-{3A5AFC5A-EF9A-08AF-93E2-5E18B9AE95E7}" dt="2022-12-12T19:35:00.458" v="2" actId="20577"/>
        <pc:sldMkLst>
          <pc:docMk/>
          <pc:sldMk cId="1300272990" sldId="258"/>
        </pc:sldMkLst>
        <pc:spChg chg="mod">
          <ac:chgData name="Horne,Bradley" userId="S::w0410733@campus.nscc.ca::0119eda0-4d48-46a2-bfca-1137dd377ed4" providerId="AD" clId="Web-{3A5AFC5A-EF9A-08AF-93E2-5E18B9AE95E7}" dt="2022-12-12T19:35:00.458" v="2" actId="20577"/>
          <ac:spMkLst>
            <pc:docMk/>
            <pc:sldMk cId="1300272990" sldId="258"/>
            <ac:spMk id="3" creationId="{851F9E89-23E0-4BE9-F475-819B12922456}"/>
          </ac:spMkLst>
        </pc:spChg>
      </pc:sldChg>
    </pc:docChg>
  </pc:docChgLst>
  <pc:docChgLst>
    <pc:chgData name="Horne,Bradley" userId="0119eda0-4d48-46a2-bfca-1137dd377ed4" providerId="ADAL" clId="{8A3B0EDA-4815-4D70-9DD4-D07692A43973}"/>
    <pc:docChg chg="custSel modSld">
      <pc:chgData name="Horne,Bradley" userId="0119eda0-4d48-46a2-bfca-1137dd377ed4" providerId="ADAL" clId="{8A3B0EDA-4815-4D70-9DD4-D07692A43973}" dt="2022-12-12T21:09:18.763" v="27" actId="1076"/>
      <pc:docMkLst>
        <pc:docMk/>
      </pc:docMkLst>
      <pc:sldChg chg="modSp mod">
        <pc:chgData name="Horne,Bradley" userId="0119eda0-4d48-46a2-bfca-1137dd377ed4" providerId="ADAL" clId="{8A3B0EDA-4815-4D70-9DD4-D07692A43973}" dt="2022-12-12T21:09:18.763" v="27" actId="1076"/>
        <pc:sldMkLst>
          <pc:docMk/>
          <pc:sldMk cId="4287431619" sldId="257"/>
        </pc:sldMkLst>
        <pc:picChg chg="mod">
          <ac:chgData name="Horne,Bradley" userId="0119eda0-4d48-46a2-bfca-1137dd377ed4" providerId="ADAL" clId="{8A3B0EDA-4815-4D70-9DD4-D07692A43973}" dt="2022-12-12T21:09:18.763" v="27" actId="1076"/>
          <ac:picMkLst>
            <pc:docMk/>
            <pc:sldMk cId="4287431619" sldId="257"/>
            <ac:picMk id="4" creationId="{48B6E261-E5A2-2BEB-E0D4-714DD78EF9DB}"/>
          </ac:picMkLst>
        </pc:picChg>
      </pc:sldChg>
      <pc:sldChg chg="addSp delSp modSp mod">
        <pc:chgData name="Horne,Bradley" userId="0119eda0-4d48-46a2-bfca-1137dd377ed4" providerId="ADAL" clId="{8A3B0EDA-4815-4D70-9DD4-D07692A43973}" dt="2022-12-12T20:21:23.727" v="26" actId="20577"/>
        <pc:sldMkLst>
          <pc:docMk/>
          <pc:sldMk cId="1300272990" sldId="258"/>
        </pc:sldMkLst>
        <pc:spChg chg="del mod">
          <ac:chgData name="Horne,Bradley" userId="0119eda0-4d48-46a2-bfca-1137dd377ed4" providerId="ADAL" clId="{8A3B0EDA-4815-4D70-9DD4-D07692A43973}" dt="2022-12-12T20:20:37.330" v="17" actId="21"/>
          <ac:spMkLst>
            <pc:docMk/>
            <pc:sldMk cId="1300272990" sldId="258"/>
            <ac:spMk id="3" creationId="{851F9E89-23E0-4BE9-F475-819B12922456}"/>
          </ac:spMkLst>
        </pc:spChg>
        <pc:spChg chg="add del mod">
          <ac:chgData name="Horne,Bradley" userId="0119eda0-4d48-46a2-bfca-1137dd377ed4" providerId="ADAL" clId="{8A3B0EDA-4815-4D70-9DD4-D07692A43973}" dt="2022-12-12T20:20:43.400" v="18" actId="21"/>
          <ac:spMkLst>
            <pc:docMk/>
            <pc:sldMk cId="1300272990" sldId="258"/>
            <ac:spMk id="6" creationId="{82891908-5200-2E91-8D85-BBBC8B5F21A2}"/>
          </ac:spMkLst>
        </pc:spChg>
        <pc:spChg chg="add del mod">
          <ac:chgData name="Horne,Bradley" userId="0119eda0-4d48-46a2-bfca-1137dd377ed4" providerId="ADAL" clId="{8A3B0EDA-4815-4D70-9DD4-D07692A43973}" dt="2022-12-12T20:20:54.986" v="21" actId="21"/>
          <ac:spMkLst>
            <pc:docMk/>
            <pc:sldMk cId="1300272990" sldId="258"/>
            <ac:spMk id="7" creationId="{D54D636F-63EA-1D25-30A8-215157A29835}"/>
          </ac:spMkLst>
        </pc:spChg>
        <pc:spChg chg="add mod">
          <ac:chgData name="Horne,Bradley" userId="0119eda0-4d48-46a2-bfca-1137dd377ed4" providerId="ADAL" clId="{8A3B0EDA-4815-4D70-9DD4-D07692A43973}" dt="2022-12-12T20:21:23.727" v="26" actId="20577"/>
          <ac:spMkLst>
            <pc:docMk/>
            <pc:sldMk cId="1300272990" sldId="258"/>
            <ac:spMk id="9" creationId="{E42769B4-ACE6-8242-CE3B-86A4AA67AD59}"/>
          </ac:spMkLst>
        </pc:spChg>
        <pc:graphicFrameChg chg="add mod">
          <ac:chgData name="Horne,Bradley" userId="0119eda0-4d48-46a2-bfca-1137dd377ed4" providerId="ADAL" clId="{8A3B0EDA-4815-4D70-9DD4-D07692A43973}" dt="2022-12-12T20:21:16.638" v="25" actId="14100"/>
          <ac:graphicFrameMkLst>
            <pc:docMk/>
            <pc:sldMk cId="1300272990" sldId="258"/>
            <ac:graphicFrameMk id="4" creationId="{BFD29A32-4DBF-D7C7-5C81-E271A995361A}"/>
          </ac:graphicFrameMkLst>
        </pc:graphicFrameChg>
      </pc:sldChg>
    </pc:docChg>
  </pc:docChgLst>
  <pc:docChgLst>
    <pc:chgData name="Gillis,Shay" userId="77e671d1-d3ec-454a-96d4-e1d6e5e7cb62" providerId="ADAL" clId="{9E1A4F6D-44C9-4171-9DE3-A30C9BEBF720}"/>
    <pc:docChg chg="undo redo custSel addSld delSld modSld sldOrd">
      <pc:chgData name="Gillis,Shay" userId="77e671d1-d3ec-454a-96d4-e1d6e5e7cb62" providerId="ADAL" clId="{9E1A4F6D-44C9-4171-9DE3-A30C9BEBF720}" dt="2022-12-12T21:09:53.088" v="2765" actId="207"/>
      <pc:docMkLst>
        <pc:docMk/>
      </pc:docMkLst>
      <pc:sldChg chg="delSp modSp mod delDesignElem">
        <pc:chgData name="Gillis,Shay" userId="77e671d1-d3ec-454a-96d4-e1d6e5e7cb62" providerId="ADAL" clId="{9E1A4F6D-44C9-4171-9DE3-A30C9BEBF720}" dt="2022-12-12T18:27:41.277" v="1172" actId="113"/>
        <pc:sldMkLst>
          <pc:docMk/>
          <pc:sldMk cId="109857222" sldId="256"/>
        </pc:sldMkLst>
        <pc:spChg chg="mod">
          <ac:chgData name="Gillis,Shay" userId="77e671d1-d3ec-454a-96d4-e1d6e5e7cb62" providerId="ADAL" clId="{9E1A4F6D-44C9-4171-9DE3-A30C9BEBF720}" dt="2022-12-12T18:27:41.277" v="1172" actId="11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Gillis,Shay" userId="77e671d1-d3ec-454a-96d4-e1d6e5e7cb62" providerId="ADAL" clId="{9E1A4F6D-44C9-4171-9DE3-A30C9BEBF720}" dt="2022-12-12T18:06:06.860" v="437"/>
          <ac:spMkLst>
            <pc:docMk/>
            <pc:sldMk cId="109857222" sldId="256"/>
            <ac:spMk id="22" creationId="{C1DD1A8A-57D5-4A81-AD04-532B043C5611}"/>
          </ac:spMkLst>
        </pc:spChg>
        <pc:spChg chg="del">
          <ac:chgData name="Gillis,Shay" userId="77e671d1-d3ec-454a-96d4-e1d6e5e7cb62" providerId="ADAL" clId="{9E1A4F6D-44C9-4171-9DE3-A30C9BEBF720}" dt="2022-12-12T18:06:06.860" v="437"/>
          <ac:spMkLst>
            <pc:docMk/>
            <pc:sldMk cId="109857222" sldId="256"/>
            <ac:spMk id="23" creationId="{007891EC-4501-44ED-A8C8-B11B6DB767AB}"/>
          </ac:spMkLst>
        </pc:spChg>
      </pc:sldChg>
      <pc:sldChg chg="addSp delSp modSp mod modAnim delDesignElem">
        <pc:chgData name="Gillis,Shay" userId="77e671d1-d3ec-454a-96d4-e1d6e5e7cb62" providerId="ADAL" clId="{9E1A4F6D-44C9-4171-9DE3-A30C9BEBF720}" dt="2022-12-12T18:06:06.860" v="437"/>
        <pc:sldMkLst>
          <pc:docMk/>
          <pc:sldMk cId="4287431619" sldId="257"/>
        </pc:sldMkLst>
        <pc:spChg chg="add mod">
          <ac:chgData name="Gillis,Shay" userId="77e671d1-d3ec-454a-96d4-e1d6e5e7cb62" providerId="ADAL" clId="{9E1A4F6D-44C9-4171-9DE3-A30C9BEBF720}" dt="2022-12-12T17:51:48.551" v="9" actId="207"/>
          <ac:spMkLst>
            <pc:docMk/>
            <pc:sldMk cId="4287431619" sldId="257"/>
            <ac:spMk id="3" creationId="{951EABCC-8479-3171-649A-969F553FAC88}"/>
          </ac:spMkLst>
        </pc:spChg>
        <pc:spChg chg="del">
          <ac:chgData name="Gillis,Shay" userId="77e671d1-d3ec-454a-96d4-e1d6e5e7cb62" providerId="ADAL" clId="{9E1A4F6D-44C9-4171-9DE3-A30C9BEBF720}" dt="2022-12-12T18:06:06.860" v="437"/>
          <ac:spMkLst>
            <pc:docMk/>
            <pc:sldMk cId="4287431619" sldId="257"/>
            <ac:spMk id="10" creationId="{42A4FC2C-047E-45A5-965D-8E1E3BF09BC6}"/>
          </ac:spMkLst>
        </pc:spChg>
        <pc:picChg chg="mod">
          <ac:chgData name="Gillis,Shay" userId="77e671d1-d3ec-454a-96d4-e1d6e5e7cb62" providerId="ADAL" clId="{9E1A4F6D-44C9-4171-9DE3-A30C9BEBF720}" dt="2022-12-12T17:49:47.589" v="1" actId="1076"/>
          <ac:picMkLst>
            <pc:docMk/>
            <pc:sldMk cId="4287431619" sldId="257"/>
            <ac:picMk id="9" creationId="{A6415CC2-303F-A097-F893-2877F77AF03E}"/>
          </ac:picMkLst>
        </pc:picChg>
      </pc:sldChg>
      <pc:sldChg chg="addSp delSp modSp new add del mod setBg delDesignElem">
        <pc:chgData name="Gillis,Shay" userId="77e671d1-d3ec-454a-96d4-e1d6e5e7cb62" providerId="ADAL" clId="{9E1A4F6D-44C9-4171-9DE3-A30C9BEBF720}" dt="2022-12-12T18:19:46.452" v="825" actId="114"/>
        <pc:sldMkLst>
          <pc:docMk/>
          <pc:sldMk cId="1300272990" sldId="258"/>
        </pc:sldMkLst>
        <pc:spChg chg="mod">
          <ac:chgData name="Gillis,Shay" userId="77e671d1-d3ec-454a-96d4-e1d6e5e7cb62" providerId="ADAL" clId="{9E1A4F6D-44C9-4171-9DE3-A30C9BEBF720}" dt="2022-12-12T18:19:46.452" v="825" actId="114"/>
          <ac:spMkLst>
            <pc:docMk/>
            <pc:sldMk cId="1300272990" sldId="258"/>
            <ac:spMk id="2" creationId="{F9325F32-CB9A-8BDE-BCE8-7703614D9553}"/>
          </ac:spMkLst>
        </pc:spChg>
        <pc:spChg chg="mod">
          <ac:chgData name="Gillis,Shay" userId="77e671d1-d3ec-454a-96d4-e1d6e5e7cb62" providerId="ADAL" clId="{9E1A4F6D-44C9-4171-9DE3-A30C9BEBF720}" dt="2022-12-12T17:54:15.126" v="11" actId="26606"/>
          <ac:spMkLst>
            <pc:docMk/>
            <pc:sldMk cId="1300272990" sldId="258"/>
            <ac:spMk id="3" creationId="{851F9E89-23E0-4BE9-F475-819B12922456}"/>
          </ac:spMkLst>
        </pc:spChg>
        <pc:spChg chg="add del">
          <ac:chgData name="Gillis,Shay" userId="77e671d1-d3ec-454a-96d4-e1d6e5e7cb62" providerId="ADAL" clId="{9E1A4F6D-44C9-4171-9DE3-A30C9BEBF720}" dt="2022-12-12T18:06:06.860" v="437"/>
          <ac:spMkLst>
            <pc:docMk/>
            <pc:sldMk cId="1300272990" sldId="258"/>
            <ac:spMk id="8" creationId="{C7FA33FF-088D-4F16-95A2-2C64D353DEA8}"/>
          </ac:spMkLst>
        </pc:spChg>
        <pc:spChg chg="add del">
          <ac:chgData name="Gillis,Shay" userId="77e671d1-d3ec-454a-96d4-e1d6e5e7cb62" providerId="ADAL" clId="{9E1A4F6D-44C9-4171-9DE3-A30C9BEBF720}" dt="2022-12-12T18:06:06.860" v="437"/>
          <ac:spMkLst>
            <pc:docMk/>
            <pc:sldMk cId="1300272990" sldId="258"/>
            <ac:spMk id="10" creationId="{A376EFB1-01CF-419F-ABF1-2AF02BBFCBD1}"/>
          </ac:spMkLst>
        </pc:spChg>
        <pc:spChg chg="add del">
          <ac:chgData name="Gillis,Shay" userId="77e671d1-d3ec-454a-96d4-e1d6e5e7cb62" providerId="ADAL" clId="{9E1A4F6D-44C9-4171-9DE3-A30C9BEBF720}" dt="2022-12-12T18:06:06.860" v="437"/>
          <ac:spMkLst>
            <pc:docMk/>
            <pc:sldMk cId="1300272990" sldId="258"/>
            <ac:spMk id="12" creationId="{FF9DEA15-78BD-4750-AA18-B9F28A6D5AB8}"/>
          </ac:spMkLst>
        </pc:spChg>
      </pc:sldChg>
      <pc:sldChg chg="addSp delSp modSp new mod modTransition setBg addAnim delAnim modAnim setClrOvrMap delDesignElem">
        <pc:chgData name="Gillis,Shay" userId="77e671d1-d3ec-454a-96d4-e1d6e5e7cb62" providerId="ADAL" clId="{9E1A4F6D-44C9-4171-9DE3-A30C9BEBF720}" dt="2022-12-12T21:03:57.559" v="2742" actId="20577"/>
        <pc:sldMkLst>
          <pc:docMk/>
          <pc:sldMk cId="108166309" sldId="259"/>
        </pc:sldMkLst>
        <pc:spChg chg="mod">
          <ac:chgData name="Gillis,Shay" userId="77e671d1-d3ec-454a-96d4-e1d6e5e7cb62" providerId="ADAL" clId="{9E1A4F6D-44C9-4171-9DE3-A30C9BEBF720}" dt="2022-12-12T18:06:07.042" v="440" actId="27636"/>
          <ac:spMkLst>
            <pc:docMk/>
            <pc:sldMk cId="108166309" sldId="259"/>
            <ac:spMk id="2" creationId="{63626449-796B-9B84-24DB-9D3EBFB13B04}"/>
          </ac:spMkLst>
        </pc:spChg>
        <pc:spChg chg="del">
          <ac:chgData name="Gillis,Shay" userId="77e671d1-d3ec-454a-96d4-e1d6e5e7cb62" providerId="ADAL" clId="{9E1A4F6D-44C9-4171-9DE3-A30C9BEBF720}" dt="2022-12-12T17:57:03.734" v="186" actId="26606"/>
          <ac:spMkLst>
            <pc:docMk/>
            <pc:sldMk cId="108166309" sldId="259"/>
            <ac:spMk id="3" creationId="{A5274CD2-0C18-0D19-0941-98F3EC0496B2}"/>
          </ac:spMkLst>
        </pc:spChg>
        <pc:spChg chg="add del mod">
          <ac:chgData name="Gillis,Shay" userId="77e671d1-d3ec-454a-96d4-e1d6e5e7cb62" providerId="ADAL" clId="{9E1A4F6D-44C9-4171-9DE3-A30C9BEBF720}" dt="2022-12-12T17:59:02.881" v="208"/>
          <ac:spMkLst>
            <pc:docMk/>
            <pc:sldMk cId="108166309" sldId="259"/>
            <ac:spMk id="4" creationId="{4163D641-ABB4-416E-461A-571FC6BADA86}"/>
          </ac:spMkLst>
        </pc:spChg>
        <pc:spChg chg="add mod">
          <ac:chgData name="Gillis,Shay" userId="77e671d1-d3ec-454a-96d4-e1d6e5e7cb62" providerId="ADAL" clId="{9E1A4F6D-44C9-4171-9DE3-A30C9BEBF720}" dt="2022-12-12T18:00:59.223" v="269" actId="20577"/>
          <ac:spMkLst>
            <pc:docMk/>
            <pc:sldMk cId="108166309" sldId="259"/>
            <ac:spMk id="6" creationId="{4FF10D90-7E50-FC63-94F4-BF6F1B29277E}"/>
          </ac:spMkLst>
        </pc:spChg>
        <pc:spChg chg="add mod">
          <ac:chgData name="Gillis,Shay" userId="77e671d1-d3ec-454a-96d4-e1d6e5e7cb62" providerId="ADAL" clId="{9E1A4F6D-44C9-4171-9DE3-A30C9BEBF720}" dt="2022-12-12T21:03:29.215" v="2725" actId="20577"/>
          <ac:spMkLst>
            <pc:docMk/>
            <pc:sldMk cId="108166309" sldId="259"/>
            <ac:spMk id="7" creationId="{EA0B6CE1-AA79-5AB6-E56D-1CF8127095A4}"/>
          </ac:spMkLst>
        </pc:spChg>
        <pc:spChg chg="add mod">
          <ac:chgData name="Gillis,Shay" userId="77e671d1-d3ec-454a-96d4-e1d6e5e7cb62" providerId="ADAL" clId="{9E1A4F6D-44C9-4171-9DE3-A30C9BEBF720}" dt="2022-12-12T21:03:57.559" v="2742" actId="20577"/>
          <ac:spMkLst>
            <pc:docMk/>
            <pc:sldMk cId="108166309" sldId="259"/>
            <ac:spMk id="8" creationId="{0BCD15AD-D147-6A7D-2676-66CD491902B7}"/>
          </ac:spMkLst>
        </pc:spChg>
        <pc:spChg chg="add del">
          <ac:chgData name="Gillis,Shay" userId="77e671d1-d3ec-454a-96d4-e1d6e5e7cb62" providerId="ADAL" clId="{9E1A4F6D-44C9-4171-9DE3-A30C9BEBF720}" dt="2022-12-12T17:58:31.684" v="199" actId="26606"/>
          <ac:spMkLst>
            <pc:docMk/>
            <pc:sldMk cId="108166309" sldId="259"/>
            <ac:spMk id="9" creationId="{C1DD1A8A-57D5-4A81-AD04-532B043C5611}"/>
          </ac:spMkLst>
        </pc:spChg>
        <pc:spChg chg="add del">
          <ac:chgData name="Gillis,Shay" userId="77e671d1-d3ec-454a-96d4-e1d6e5e7cb62" providerId="ADAL" clId="{9E1A4F6D-44C9-4171-9DE3-A30C9BEBF720}" dt="2022-12-12T17:58:31.684" v="199" actId="26606"/>
          <ac:spMkLst>
            <pc:docMk/>
            <pc:sldMk cId="108166309" sldId="259"/>
            <ac:spMk id="11" creationId="{007891EC-4501-44ED-A8C8-B11B6DB767AB}"/>
          </ac:spMkLst>
        </pc:spChg>
        <pc:spChg chg="add del">
          <ac:chgData name="Gillis,Shay" userId="77e671d1-d3ec-454a-96d4-e1d6e5e7cb62" providerId="ADAL" clId="{9E1A4F6D-44C9-4171-9DE3-A30C9BEBF720}" dt="2022-12-12T17:58:31.672" v="198" actId="26606"/>
          <ac:spMkLst>
            <pc:docMk/>
            <pc:sldMk cId="108166309" sldId="259"/>
            <ac:spMk id="16" creationId="{C1DD1A8A-57D5-4A81-AD04-532B043C5611}"/>
          </ac:spMkLst>
        </pc:spChg>
        <pc:spChg chg="add del">
          <ac:chgData name="Gillis,Shay" userId="77e671d1-d3ec-454a-96d4-e1d6e5e7cb62" providerId="ADAL" clId="{9E1A4F6D-44C9-4171-9DE3-A30C9BEBF720}" dt="2022-12-12T17:58:31.672" v="198" actId="26606"/>
          <ac:spMkLst>
            <pc:docMk/>
            <pc:sldMk cId="108166309" sldId="259"/>
            <ac:spMk id="18" creationId="{007891EC-4501-44ED-A8C8-B11B6DB767AB}"/>
          </ac:spMkLst>
        </pc:spChg>
        <pc:spChg chg="add del">
          <ac:chgData name="Gillis,Shay" userId="77e671d1-d3ec-454a-96d4-e1d6e5e7cb62" providerId="ADAL" clId="{9E1A4F6D-44C9-4171-9DE3-A30C9BEBF720}" dt="2022-12-12T18:06:06.860" v="437"/>
          <ac:spMkLst>
            <pc:docMk/>
            <pc:sldMk cId="108166309" sldId="259"/>
            <ac:spMk id="20" creationId="{71B2258F-86CA-4D4D-8270-BC05FCDEBFB3}"/>
          </ac:spMkLst>
        </pc:spChg>
        <pc:spChg chg="add del">
          <ac:chgData name="Gillis,Shay" userId="77e671d1-d3ec-454a-96d4-e1d6e5e7cb62" providerId="ADAL" clId="{9E1A4F6D-44C9-4171-9DE3-A30C9BEBF720}" dt="2022-12-12T17:59:26.578" v="210" actId="26606"/>
          <ac:spMkLst>
            <pc:docMk/>
            <pc:sldMk cId="108166309" sldId="259"/>
            <ac:spMk id="25" creationId="{C1DD1A8A-57D5-4A81-AD04-532B043C5611}"/>
          </ac:spMkLst>
        </pc:spChg>
        <pc:spChg chg="add del">
          <ac:chgData name="Gillis,Shay" userId="77e671d1-d3ec-454a-96d4-e1d6e5e7cb62" providerId="ADAL" clId="{9E1A4F6D-44C9-4171-9DE3-A30C9BEBF720}" dt="2022-12-12T17:59:26.578" v="210" actId="26606"/>
          <ac:spMkLst>
            <pc:docMk/>
            <pc:sldMk cId="108166309" sldId="259"/>
            <ac:spMk id="27" creationId="{007891EC-4501-44ED-A8C8-B11B6DB767AB}"/>
          </ac:spMkLst>
        </pc:spChg>
        <pc:picChg chg="add mod">
          <ac:chgData name="Gillis,Shay" userId="77e671d1-d3ec-454a-96d4-e1d6e5e7cb62" providerId="ADAL" clId="{9E1A4F6D-44C9-4171-9DE3-A30C9BEBF720}" dt="2022-12-12T17:59:26.578" v="210" actId="26606"/>
          <ac:picMkLst>
            <pc:docMk/>
            <pc:sldMk cId="108166309" sldId="259"/>
            <ac:picMk id="5" creationId="{B7514E9A-F502-FAF2-688F-F77E813868E9}"/>
          </ac:picMkLst>
        </pc:picChg>
      </pc:sldChg>
      <pc:sldChg chg="new del">
        <pc:chgData name="Gillis,Shay" userId="77e671d1-d3ec-454a-96d4-e1d6e5e7cb62" providerId="ADAL" clId="{9E1A4F6D-44C9-4171-9DE3-A30C9BEBF720}" dt="2022-12-12T17:55:37.271" v="109" actId="2696"/>
        <pc:sldMkLst>
          <pc:docMk/>
          <pc:sldMk cId="3850007219" sldId="259"/>
        </pc:sldMkLst>
      </pc:sldChg>
      <pc:sldChg chg="addSp delSp modSp new mod setBg">
        <pc:chgData name="Gillis,Shay" userId="77e671d1-d3ec-454a-96d4-e1d6e5e7cb62" providerId="ADAL" clId="{9E1A4F6D-44C9-4171-9DE3-A30C9BEBF720}" dt="2022-12-12T20:29:22.275" v="1776" actId="1076"/>
        <pc:sldMkLst>
          <pc:docMk/>
          <pc:sldMk cId="855082788" sldId="260"/>
        </pc:sldMkLst>
        <pc:spChg chg="del mod">
          <ac:chgData name="Gillis,Shay" userId="77e671d1-d3ec-454a-96d4-e1d6e5e7cb62" providerId="ADAL" clId="{9E1A4F6D-44C9-4171-9DE3-A30C9BEBF720}" dt="2022-12-12T20:29:12.477" v="1773" actId="478"/>
          <ac:spMkLst>
            <pc:docMk/>
            <pc:sldMk cId="855082788" sldId="260"/>
            <ac:spMk id="2" creationId="{D57D500B-834F-C657-DD2A-1601BBEAE297}"/>
          </ac:spMkLst>
        </pc:spChg>
        <pc:spChg chg="del mod">
          <ac:chgData name="Gillis,Shay" userId="77e671d1-d3ec-454a-96d4-e1d6e5e7cb62" providerId="ADAL" clId="{9E1A4F6D-44C9-4171-9DE3-A30C9BEBF720}" dt="2022-12-12T20:28:27.854" v="1765" actId="478"/>
          <ac:spMkLst>
            <pc:docMk/>
            <pc:sldMk cId="855082788" sldId="260"/>
            <ac:spMk id="3" creationId="{ADD4E908-0F00-CD19-8744-8B6A559515B6}"/>
          </ac:spMkLst>
        </pc:spChg>
        <pc:spChg chg="add del mod">
          <ac:chgData name="Gillis,Shay" userId="77e671d1-d3ec-454a-96d4-e1d6e5e7cb62" providerId="ADAL" clId="{9E1A4F6D-44C9-4171-9DE3-A30C9BEBF720}" dt="2022-12-12T20:29:15.246" v="1774" actId="478"/>
          <ac:spMkLst>
            <pc:docMk/>
            <pc:sldMk cId="855082788" sldId="260"/>
            <ac:spMk id="11" creationId="{1966E2B2-7AFC-E3BA-2FCE-518A3AC89689}"/>
          </ac:spMkLst>
        </pc:spChg>
        <pc:picChg chg="add del">
          <ac:chgData name="Gillis,Shay" userId="77e671d1-d3ec-454a-96d4-e1d6e5e7cb62" providerId="ADAL" clId="{9E1A4F6D-44C9-4171-9DE3-A30C9BEBF720}" dt="2022-12-12T18:55:01.019" v="1279" actId="21"/>
          <ac:picMkLst>
            <pc:docMk/>
            <pc:sldMk cId="855082788" sldId="260"/>
            <ac:picMk id="5" creationId="{0FA66087-76DE-C242-1918-071919CEB6DE}"/>
          </ac:picMkLst>
        </pc:picChg>
        <pc:picChg chg="add">
          <ac:chgData name="Gillis,Shay" userId="77e671d1-d3ec-454a-96d4-e1d6e5e7cb62" providerId="ADAL" clId="{9E1A4F6D-44C9-4171-9DE3-A30C9BEBF720}" dt="2022-12-12T18:55:17.516" v="1280" actId="26606"/>
          <ac:picMkLst>
            <pc:docMk/>
            <pc:sldMk cId="855082788" sldId="260"/>
            <ac:picMk id="6" creationId="{81A8009D-92A6-BA63-29B2-AE42183A4614}"/>
          </ac:picMkLst>
        </pc:picChg>
        <pc:picChg chg="add del mod">
          <ac:chgData name="Gillis,Shay" userId="77e671d1-d3ec-454a-96d4-e1d6e5e7cb62" providerId="ADAL" clId="{9E1A4F6D-44C9-4171-9DE3-A30C9BEBF720}" dt="2022-12-12T20:28:48.917" v="1768" actId="478"/>
          <ac:picMkLst>
            <pc:docMk/>
            <pc:sldMk cId="855082788" sldId="260"/>
            <ac:picMk id="7" creationId="{C13E4DEA-E956-6143-B30A-DC99A2E7C63E}"/>
          </ac:picMkLst>
        </pc:picChg>
        <pc:picChg chg="add mod">
          <ac:chgData name="Gillis,Shay" userId="77e671d1-d3ec-454a-96d4-e1d6e5e7cb62" providerId="ADAL" clId="{9E1A4F6D-44C9-4171-9DE3-A30C9BEBF720}" dt="2022-12-12T20:29:22.275" v="1776" actId="1076"/>
          <ac:picMkLst>
            <pc:docMk/>
            <pc:sldMk cId="855082788" sldId="260"/>
            <ac:picMk id="9" creationId="{0CF4C235-D0B2-8E8E-D469-DF641C55DAB2}"/>
          </ac:picMkLst>
        </pc:picChg>
      </pc:sldChg>
      <pc:sldChg chg="addSp delSp modSp new mod setBg">
        <pc:chgData name="Gillis,Shay" userId="77e671d1-d3ec-454a-96d4-e1d6e5e7cb62" providerId="ADAL" clId="{9E1A4F6D-44C9-4171-9DE3-A30C9BEBF720}" dt="2022-12-12T20:30:12.435" v="1781" actId="1076"/>
        <pc:sldMkLst>
          <pc:docMk/>
          <pc:sldMk cId="3589700771" sldId="261"/>
        </pc:sldMkLst>
        <pc:spChg chg="mod">
          <ac:chgData name="Gillis,Shay" userId="77e671d1-d3ec-454a-96d4-e1d6e5e7cb62" providerId="ADAL" clId="{9E1A4F6D-44C9-4171-9DE3-A30C9BEBF720}" dt="2022-12-12T18:08:26.475" v="488" actId="26606"/>
          <ac:spMkLst>
            <pc:docMk/>
            <pc:sldMk cId="3589700771" sldId="261"/>
            <ac:spMk id="2" creationId="{02D630F9-CEC3-200A-9526-94FF0BA3FC4A}"/>
          </ac:spMkLst>
        </pc:spChg>
        <pc:spChg chg="del mod">
          <ac:chgData name="Gillis,Shay" userId="77e671d1-d3ec-454a-96d4-e1d6e5e7cb62" providerId="ADAL" clId="{9E1A4F6D-44C9-4171-9DE3-A30C9BEBF720}" dt="2022-12-12T20:29:49.259" v="1777" actId="478"/>
          <ac:spMkLst>
            <pc:docMk/>
            <pc:sldMk cId="3589700771" sldId="261"/>
            <ac:spMk id="3" creationId="{1707756E-1286-DDF7-2CAA-108E52EC6089}"/>
          </ac:spMkLst>
        </pc:spChg>
        <pc:picChg chg="add del mod">
          <ac:chgData name="Gillis,Shay" userId="77e671d1-d3ec-454a-96d4-e1d6e5e7cb62" providerId="ADAL" clId="{9E1A4F6D-44C9-4171-9DE3-A30C9BEBF720}" dt="2022-12-12T18:07:14.247" v="485" actId="26606"/>
          <ac:picMkLst>
            <pc:docMk/>
            <pc:sldMk cId="3589700771" sldId="261"/>
            <ac:picMk id="5" creationId="{EEFA9900-5BB2-F073-9938-0FA75C09E72A}"/>
          </ac:picMkLst>
        </pc:picChg>
        <pc:picChg chg="add del">
          <ac:chgData name="Gillis,Shay" userId="77e671d1-d3ec-454a-96d4-e1d6e5e7cb62" providerId="ADAL" clId="{9E1A4F6D-44C9-4171-9DE3-A30C9BEBF720}" dt="2022-12-12T18:07:23.685" v="487" actId="26606"/>
          <ac:picMkLst>
            <pc:docMk/>
            <pc:sldMk cId="3589700771" sldId="261"/>
            <ac:picMk id="6" creationId="{C503B968-81B9-F048-3528-60B7ECB13908}"/>
          </ac:picMkLst>
        </pc:picChg>
        <pc:picChg chg="add mod">
          <ac:chgData name="Gillis,Shay" userId="77e671d1-d3ec-454a-96d4-e1d6e5e7cb62" providerId="ADAL" clId="{9E1A4F6D-44C9-4171-9DE3-A30C9BEBF720}" dt="2022-12-12T18:10:35.403" v="489" actId="14826"/>
          <ac:picMkLst>
            <pc:docMk/>
            <pc:sldMk cId="3589700771" sldId="261"/>
            <ac:picMk id="7" creationId="{C503B968-81B9-F048-3528-60B7ECB13908}"/>
          </ac:picMkLst>
        </pc:picChg>
        <pc:picChg chg="add mod">
          <ac:chgData name="Gillis,Shay" userId="77e671d1-d3ec-454a-96d4-e1d6e5e7cb62" providerId="ADAL" clId="{9E1A4F6D-44C9-4171-9DE3-A30C9BEBF720}" dt="2022-12-12T20:30:12.435" v="1781" actId="1076"/>
          <ac:picMkLst>
            <pc:docMk/>
            <pc:sldMk cId="3589700771" sldId="261"/>
            <ac:picMk id="8" creationId="{F297EDB3-DBC9-9F91-94E2-B47EB40B08AC}"/>
          </ac:picMkLst>
        </pc:picChg>
      </pc:sldChg>
      <pc:sldChg chg="addSp modSp new mod setBg modAnim">
        <pc:chgData name="Gillis,Shay" userId="77e671d1-d3ec-454a-96d4-e1d6e5e7cb62" providerId="ADAL" clId="{9E1A4F6D-44C9-4171-9DE3-A30C9BEBF720}" dt="2022-12-12T21:07:01.648" v="2756"/>
        <pc:sldMkLst>
          <pc:docMk/>
          <pc:sldMk cId="1743161459" sldId="262"/>
        </pc:sldMkLst>
        <pc:spChg chg="mod">
          <ac:chgData name="Gillis,Shay" userId="77e671d1-d3ec-454a-96d4-e1d6e5e7cb62" providerId="ADAL" clId="{9E1A4F6D-44C9-4171-9DE3-A30C9BEBF720}" dt="2022-12-12T18:14:38.556" v="726" actId="26606"/>
          <ac:spMkLst>
            <pc:docMk/>
            <pc:sldMk cId="1743161459" sldId="262"/>
            <ac:spMk id="2" creationId="{12B367F5-85C6-F69F-EB18-FEDC7C44A5B1}"/>
          </ac:spMkLst>
        </pc:spChg>
        <pc:spChg chg="mod">
          <ac:chgData name="Gillis,Shay" userId="77e671d1-d3ec-454a-96d4-e1d6e5e7cb62" providerId="ADAL" clId="{9E1A4F6D-44C9-4171-9DE3-A30C9BEBF720}" dt="2022-12-12T21:05:26.785" v="2754" actId="20577"/>
          <ac:spMkLst>
            <pc:docMk/>
            <pc:sldMk cId="1743161459" sldId="262"/>
            <ac:spMk id="3" creationId="{32C25EFC-4A2D-45EE-1AC6-895323479AA1}"/>
          </ac:spMkLst>
        </pc:spChg>
        <pc:spChg chg="add mod">
          <ac:chgData name="Gillis,Shay" userId="77e671d1-d3ec-454a-96d4-e1d6e5e7cb62" providerId="ADAL" clId="{9E1A4F6D-44C9-4171-9DE3-A30C9BEBF720}" dt="2022-12-12T18:16:20.067" v="787" actId="1076"/>
          <ac:spMkLst>
            <pc:docMk/>
            <pc:sldMk cId="1743161459" sldId="262"/>
            <ac:spMk id="4" creationId="{B4C8BCC5-283B-3418-D622-CE5016F706C8}"/>
          </ac:spMkLst>
        </pc:spChg>
        <pc:picChg chg="add">
          <ac:chgData name="Gillis,Shay" userId="77e671d1-d3ec-454a-96d4-e1d6e5e7cb62" providerId="ADAL" clId="{9E1A4F6D-44C9-4171-9DE3-A30C9BEBF720}" dt="2022-12-12T18:14:38.556" v="726" actId="26606"/>
          <ac:picMkLst>
            <pc:docMk/>
            <pc:sldMk cId="1743161459" sldId="262"/>
            <ac:picMk id="5" creationId="{42D2A06B-D6B2-0A88-6DB0-B2D630A7FDF1}"/>
          </ac:picMkLst>
        </pc:picChg>
      </pc:sldChg>
      <pc:sldChg chg="addSp delSp modSp new del mod setBg addAnim delAnim">
        <pc:chgData name="Gillis,Shay" userId="77e671d1-d3ec-454a-96d4-e1d6e5e7cb62" providerId="ADAL" clId="{9E1A4F6D-44C9-4171-9DE3-A30C9BEBF720}" dt="2022-12-12T20:47:46.886" v="1865" actId="2696"/>
        <pc:sldMkLst>
          <pc:docMk/>
          <pc:sldMk cId="2269017173" sldId="263"/>
        </pc:sldMkLst>
        <pc:spChg chg="del mod ord">
          <ac:chgData name="Gillis,Shay" userId="77e671d1-d3ec-454a-96d4-e1d6e5e7cb62" providerId="ADAL" clId="{9E1A4F6D-44C9-4171-9DE3-A30C9BEBF720}" dt="2022-12-12T20:45:15.728" v="1855" actId="478"/>
          <ac:spMkLst>
            <pc:docMk/>
            <pc:sldMk cId="2269017173" sldId="263"/>
            <ac:spMk id="2" creationId="{388E3377-0BA6-F207-BBD4-A208DBB44746}"/>
          </ac:spMkLst>
        </pc:spChg>
        <pc:spChg chg="del mod">
          <ac:chgData name="Gillis,Shay" userId="77e671d1-d3ec-454a-96d4-e1d6e5e7cb62" providerId="ADAL" clId="{9E1A4F6D-44C9-4171-9DE3-A30C9BEBF720}" dt="2022-12-12T20:44:14.024" v="1843" actId="478"/>
          <ac:spMkLst>
            <pc:docMk/>
            <pc:sldMk cId="2269017173" sldId="263"/>
            <ac:spMk id="3" creationId="{3CA1EECF-B1EE-595F-4F40-BF9CD13F42E5}"/>
          </ac:spMkLst>
        </pc:spChg>
        <pc:spChg chg="add del mod">
          <ac:chgData name="Gillis,Shay" userId="77e671d1-d3ec-454a-96d4-e1d6e5e7cb62" providerId="ADAL" clId="{9E1A4F6D-44C9-4171-9DE3-A30C9BEBF720}" dt="2022-12-12T20:46:02.519" v="1856" actId="478"/>
          <ac:spMkLst>
            <pc:docMk/>
            <pc:sldMk cId="2269017173" sldId="263"/>
            <ac:spMk id="7" creationId="{C5CB910D-E10A-819D-3CD8-F8114B8F82F6}"/>
          </ac:spMkLst>
        </pc:spChg>
        <pc:spChg chg="add del">
          <ac:chgData name="Gillis,Shay" userId="77e671d1-d3ec-454a-96d4-e1d6e5e7cb62" providerId="ADAL" clId="{9E1A4F6D-44C9-4171-9DE3-A30C9BEBF720}" dt="2022-12-12T20:44:30.873" v="1849" actId="26606"/>
          <ac:spMkLst>
            <pc:docMk/>
            <pc:sldMk cId="2269017173" sldId="263"/>
            <ac:spMk id="9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44:30.873" v="1849" actId="26606"/>
          <ac:spMkLst>
            <pc:docMk/>
            <pc:sldMk cId="2269017173" sldId="263"/>
            <ac:spMk id="11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44:30.873" v="1849" actId="26606"/>
          <ac:spMkLst>
            <pc:docMk/>
            <pc:sldMk cId="2269017173" sldId="263"/>
            <ac:spMk id="15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45:11.970" v="1854" actId="26606"/>
          <ac:spMkLst>
            <pc:docMk/>
            <pc:sldMk cId="2269017173" sldId="263"/>
            <ac:spMk id="19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45:11.970" v="1854" actId="26606"/>
          <ac:spMkLst>
            <pc:docMk/>
            <pc:sldMk cId="2269017173" sldId="263"/>
            <ac:spMk id="20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45:11.382" v="1853" actId="26606"/>
          <ac:spMkLst>
            <pc:docMk/>
            <pc:sldMk cId="2269017173" sldId="263"/>
            <ac:spMk id="26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45:11.382" v="1853" actId="26606"/>
          <ac:spMkLst>
            <pc:docMk/>
            <pc:sldMk cId="2269017173" sldId="263"/>
            <ac:spMk id="28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45:11.382" v="1853" actId="26606"/>
          <ac:spMkLst>
            <pc:docMk/>
            <pc:sldMk cId="2269017173" sldId="263"/>
            <ac:spMk id="32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45:11.382" v="1853" actId="26606"/>
          <ac:spMkLst>
            <pc:docMk/>
            <pc:sldMk cId="2269017173" sldId="263"/>
            <ac:spMk id="34" creationId="{EAA48FC5-3C83-4F1B-BC33-DF0B588F8317}"/>
          </ac:spMkLst>
        </pc:spChg>
        <pc:picChg chg="add mod">
          <ac:chgData name="Gillis,Shay" userId="77e671d1-d3ec-454a-96d4-e1d6e5e7cb62" providerId="ADAL" clId="{9E1A4F6D-44C9-4171-9DE3-A30C9BEBF720}" dt="2022-12-12T20:47:14.940" v="1859" actId="1076"/>
          <ac:picMkLst>
            <pc:docMk/>
            <pc:sldMk cId="2269017173" sldId="263"/>
            <ac:picMk id="4" creationId="{CFE456C9-745C-65FA-835F-BE2AC774662A}"/>
          </ac:picMkLst>
        </pc:picChg>
        <pc:picChg chg="add del">
          <ac:chgData name="Gillis,Shay" userId="77e671d1-d3ec-454a-96d4-e1d6e5e7cb62" providerId="ADAL" clId="{9E1A4F6D-44C9-4171-9DE3-A30C9BEBF720}" dt="2022-12-12T20:44:24.152" v="1846" actId="478"/>
          <ac:picMkLst>
            <pc:docMk/>
            <pc:sldMk cId="2269017173" sldId="263"/>
            <ac:picMk id="5" creationId="{C78BE147-907F-7182-A3EE-472F92576689}"/>
          </ac:picMkLst>
        </pc:picChg>
        <pc:cxnChg chg="add del">
          <ac:chgData name="Gillis,Shay" userId="77e671d1-d3ec-454a-96d4-e1d6e5e7cb62" providerId="ADAL" clId="{9E1A4F6D-44C9-4171-9DE3-A30C9BEBF720}" dt="2022-12-12T20:44:30.873" v="1849" actId="26606"/>
          <ac:cxnSpMkLst>
            <pc:docMk/>
            <pc:sldMk cId="2269017173" sldId="263"/>
            <ac:cxnSpMk id="13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44:30.873" v="1849" actId="26606"/>
          <ac:cxnSpMkLst>
            <pc:docMk/>
            <pc:sldMk cId="2269017173" sldId="263"/>
            <ac:cxnSpMk id="17" creationId="{96D07482-83A3-4451-943C-B46961082957}"/>
          </ac:cxnSpMkLst>
        </pc:cxnChg>
        <pc:cxnChg chg="add del">
          <ac:chgData name="Gillis,Shay" userId="77e671d1-d3ec-454a-96d4-e1d6e5e7cb62" providerId="ADAL" clId="{9E1A4F6D-44C9-4171-9DE3-A30C9BEBF720}" dt="2022-12-12T20:45:11.970" v="1854" actId="26606"/>
          <ac:cxnSpMkLst>
            <pc:docMk/>
            <pc:sldMk cId="2269017173" sldId="263"/>
            <ac:cxnSpMk id="21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45:11.382" v="1853" actId="26606"/>
          <ac:cxnSpMkLst>
            <pc:docMk/>
            <pc:sldMk cId="2269017173" sldId="263"/>
            <ac:cxnSpMk id="30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45:11.382" v="1853" actId="26606"/>
          <ac:cxnSpMkLst>
            <pc:docMk/>
            <pc:sldMk cId="2269017173" sldId="263"/>
            <ac:cxnSpMk id="36" creationId="{62F01714-1A39-4194-BD47-8A9960C59985}"/>
          </ac:cxnSpMkLst>
        </pc:cxnChg>
      </pc:sldChg>
      <pc:sldChg chg="addSp delSp modSp new mod setBg modClrScheme addAnim delAnim modAnim setClrOvrMap delDesignElem chgLayout">
        <pc:chgData name="Gillis,Shay" userId="77e671d1-d3ec-454a-96d4-e1d6e5e7cb62" providerId="ADAL" clId="{9E1A4F6D-44C9-4171-9DE3-A30C9BEBF720}" dt="2022-12-12T20:41:23.424" v="1842"/>
        <pc:sldMkLst>
          <pc:docMk/>
          <pc:sldMk cId="2456895162" sldId="264"/>
        </pc:sldMkLst>
        <pc:spChg chg="mod ord">
          <ac:chgData name="Gillis,Shay" userId="77e671d1-d3ec-454a-96d4-e1d6e5e7cb62" providerId="ADAL" clId="{9E1A4F6D-44C9-4171-9DE3-A30C9BEBF720}" dt="2022-12-12T20:35:16.281" v="1839" actId="14100"/>
          <ac:spMkLst>
            <pc:docMk/>
            <pc:sldMk cId="2456895162" sldId="264"/>
            <ac:spMk id="2" creationId="{730373EF-FD90-004E-3C65-32DBD55FD1FE}"/>
          </ac:spMkLst>
        </pc:spChg>
        <pc:spChg chg="del">
          <ac:chgData name="Gillis,Shay" userId="77e671d1-d3ec-454a-96d4-e1d6e5e7cb62" providerId="ADAL" clId="{9E1A4F6D-44C9-4171-9DE3-A30C9BEBF720}" dt="2022-12-12T20:31:45.218" v="1782" actId="478"/>
          <ac:spMkLst>
            <pc:docMk/>
            <pc:sldMk cId="2456895162" sldId="264"/>
            <ac:spMk id="3" creationId="{DECA4765-D791-8676-BA73-1245896CCA26}"/>
          </ac:spMkLst>
        </pc:spChg>
        <pc:spChg chg="add del">
          <ac:chgData name="Gillis,Shay" userId="77e671d1-d3ec-454a-96d4-e1d6e5e7cb62" providerId="ADAL" clId="{9E1A4F6D-44C9-4171-9DE3-A30C9BEBF720}" dt="2022-12-12T20:32:41.751" v="1800" actId="26606"/>
          <ac:spMkLst>
            <pc:docMk/>
            <pc:sldMk cId="2456895162" sldId="264"/>
            <ac:spMk id="7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2:41.751" v="1800" actId="26606"/>
          <ac:spMkLst>
            <pc:docMk/>
            <pc:sldMk cId="2456895162" sldId="264"/>
            <ac:spMk id="8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2:01.596" v="1788" actId="26606"/>
          <ac:spMkLst>
            <pc:docMk/>
            <pc:sldMk cId="2456895162" sldId="264"/>
            <ac:spMk id="10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2:41.751" v="1800" actId="26606"/>
          <ac:spMkLst>
            <pc:docMk/>
            <pc:sldMk cId="2456895162" sldId="264"/>
            <ac:spMk id="11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32:01.596" v="1788" actId="26606"/>
          <ac:spMkLst>
            <pc:docMk/>
            <pc:sldMk cId="2456895162" sldId="264"/>
            <ac:spMk id="12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2:41.751" v="1800" actId="26606"/>
          <ac:spMkLst>
            <pc:docMk/>
            <pc:sldMk cId="2456895162" sldId="264"/>
            <ac:spMk id="13" creationId="{C5373426-E26E-431D-959C-5DB96C0B6208}"/>
          </ac:spMkLst>
        </pc:spChg>
        <pc:spChg chg="add del">
          <ac:chgData name="Gillis,Shay" userId="77e671d1-d3ec-454a-96d4-e1d6e5e7cb62" providerId="ADAL" clId="{9E1A4F6D-44C9-4171-9DE3-A30C9BEBF720}" dt="2022-12-12T20:32:01.596" v="1788" actId="26606"/>
          <ac:spMkLst>
            <pc:docMk/>
            <pc:sldMk cId="2456895162" sldId="264"/>
            <ac:spMk id="16" creationId="{4FE1B9C8-0443-4506-BBD6-3AF8DE46D4C7}"/>
          </ac:spMkLst>
        </pc:spChg>
        <pc:spChg chg="add del">
          <ac:chgData name="Gillis,Shay" userId="77e671d1-d3ec-454a-96d4-e1d6e5e7cb62" providerId="ADAL" clId="{9E1A4F6D-44C9-4171-9DE3-A30C9BEBF720}" dt="2022-12-12T20:33:14.209" v="1806" actId="26606"/>
          <ac:spMkLst>
            <pc:docMk/>
            <pc:sldMk cId="2456895162" sldId="264"/>
            <ac:spMk id="17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3:14.209" v="1806" actId="26606"/>
          <ac:spMkLst>
            <pc:docMk/>
            <pc:sldMk cId="2456895162" sldId="264"/>
            <ac:spMk id="19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2:11.444" v="1790" actId="26606"/>
          <ac:spMkLst>
            <pc:docMk/>
            <pc:sldMk cId="2456895162" sldId="264"/>
            <ac:spMk id="20" creationId="{3A8EC506-B1DA-46A1-B44D-774E68468E13}"/>
          </ac:spMkLst>
        </pc:spChg>
        <pc:spChg chg="add del">
          <ac:chgData name="Gillis,Shay" userId="77e671d1-d3ec-454a-96d4-e1d6e5e7cb62" providerId="ADAL" clId="{9E1A4F6D-44C9-4171-9DE3-A30C9BEBF720}" dt="2022-12-12T20:32:11.444" v="1790" actId="26606"/>
          <ac:spMkLst>
            <pc:docMk/>
            <pc:sldMk cId="2456895162" sldId="264"/>
            <ac:spMk id="21" creationId="{BFF30785-305E-45D7-984F-5AA93D3CA561}"/>
          </ac:spMkLst>
        </pc:spChg>
        <pc:spChg chg="add del">
          <ac:chgData name="Gillis,Shay" userId="77e671d1-d3ec-454a-96d4-e1d6e5e7cb62" providerId="ADAL" clId="{9E1A4F6D-44C9-4171-9DE3-A30C9BEBF720}" dt="2022-12-12T20:32:11.444" v="1790" actId="26606"/>
          <ac:spMkLst>
            <pc:docMk/>
            <pc:sldMk cId="2456895162" sldId="264"/>
            <ac:spMk id="23" creationId="{CA73784B-AC76-4BAD-93AF-C72D0EDFD715}"/>
          </ac:spMkLst>
        </pc:spChg>
        <pc:spChg chg="add del">
          <ac:chgData name="Gillis,Shay" userId="77e671d1-d3ec-454a-96d4-e1d6e5e7cb62" providerId="ADAL" clId="{9E1A4F6D-44C9-4171-9DE3-A30C9BEBF720}" dt="2022-12-12T20:32:21.737" v="1793" actId="26606"/>
          <ac:spMkLst>
            <pc:docMk/>
            <pc:sldMk cId="2456895162" sldId="264"/>
            <ac:spMk id="26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2:21.737" v="1793" actId="26606"/>
          <ac:spMkLst>
            <pc:docMk/>
            <pc:sldMk cId="2456895162" sldId="264"/>
            <ac:spMk id="27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2:21.737" v="1793" actId="26606"/>
          <ac:spMkLst>
            <pc:docMk/>
            <pc:sldMk cId="2456895162" sldId="264"/>
            <ac:spMk id="29" creationId="{B8D726A5-7900-41B4-8D49-49B4A2010E7C}"/>
          </ac:spMkLst>
        </pc:spChg>
        <pc:spChg chg="add del">
          <ac:chgData name="Gillis,Shay" userId="77e671d1-d3ec-454a-96d4-e1d6e5e7cb62" providerId="ADAL" clId="{9E1A4F6D-44C9-4171-9DE3-A30C9BEBF720}" dt="2022-12-12T20:33:14.209" v="1806" actId="26606"/>
          <ac:spMkLst>
            <pc:docMk/>
            <pc:sldMk cId="2456895162" sldId="264"/>
            <ac:spMk id="31" creationId="{A2B5AF8E-A8F5-44F6-A878-BD9D094055B4}"/>
          </ac:spMkLst>
        </pc:spChg>
        <pc:spChg chg="add del">
          <ac:chgData name="Gillis,Shay" userId="77e671d1-d3ec-454a-96d4-e1d6e5e7cb62" providerId="ADAL" clId="{9E1A4F6D-44C9-4171-9DE3-A30C9BEBF720}" dt="2022-12-12T20:32:27.563" v="1795" actId="26606"/>
          <ac:spMkLst>
            <pc:docMk/>
            <pc:sldMk cId="2456895162" sldId="264"/>
            <ac:spMk id="32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2:27.563" v="1795" actId="26606"/>
          <ac:spMkLst>
            <pc:docMk/>
            <pc:sldMk cId="2456895162" sldId="264"/>
            <ac:spMk id="33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2:27.563" v="1795" actId="26606"/>
          <ac:spMkLst>
            <pc:docMk/>
            <pc:sldMk cId="2456895162" sldId="264"/>
            <ac:spMk id="35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32:27.563" v="1795" actId="26606"/>
          <ac:spMkLst>
            <pc:docMk/>
            <pc:sldMk cId="2456895162" sldId="264"/>
            <ac:spMk id="36" creationId="{C5373426-E26E-431D-959C-5DB96C0B6208}"/>
          </ac:spMkLst>
        </pc:spChg>
        <pc:spChg chg="add del">
          <ac:chgData name="Gillis,Shay" userId="77e671d1-d3ec-454a-96d4-e1d6e5e7cb62" providerId="ADAL" clId="{9E1A4F6D-44C9-4171-9DE3-A30C9BEBF720}" dt="2022-12-12T20:33:14.188" v="1805" actId="26606"/>
          <ac:spMkLst>
            <pc:docMk/>
            <pc:sldMk cId="2456895162" sldId="264"/>
            <ac:spMk id="43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3:14.188" v="1805" actId="26606"/>
          <ac:spMkLst>
            <pc:docMk/>
            <pc:sldMk cId="2456895162" sldId="264"/>
            <ac:spMk id="45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3:14.188" v="1805" actId="26606"/>
          <ac:spMkLst>
            <pc:docMk/>
            <pc:sldMk cId="2456895162" sldId="264"/>
            <ac:spMk id="49" creationId="{4FE1B9C8-0443-4506-BBD6-3AF8DE46D4C7}"/>
          </ac:spMkLst>
        </pc:spChg>
        <pc:spChg chg="add del">
          <ac:chgData name="Gillis,Shay" userId="77e671d1-d3ec-454a-96d4-e1d6e5e7cb62" providerId="ADAL" clId="{9E1A4F6D-44C9-4171-9DE3-A30C9BEBF720}" dt="2022-12-12T20:34:00.846" v="1826" actId="700"/>
          <ac:spMkLst>
            <pc:docMk/>
            <pc:sldMk cId="2456895162" sldId="264"/>
            <ac:spMk id="53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34:00.846" v="1826" actId="700"/>
          <ac:spMkLst>
            <pc:docMk/>
            <pc:sldMk cId="2456895162" sldId="264"/>
            <ac:spMk id="54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34:00.846" v="1826" actId="700"/>
          <ac:spMkLst>
            <pc:docMk/>
            <pc:sldMk cId="2456895162" sldId="264"/>
            <ac:spMk id="56" creationId="{774A886E-E8EF-48CC-8764-20EAE4538CB7}"/>
          </ac:spMkLst>
        </pc:spChg>
        <pc:picChg chg="add mod ord">
          <ac:chgData name="Gillis,Shay" userId="77e671d1-d3ec-454a-96d4-e1d6e5e7cb62" providerId="ADAL" clId="{9E1A4F6D-44C9-4171-9DE3-A30C9BEBF720}" dt="2022-12-12T20:34:28.345" v="1832" actId="1076"/>
          <ac:picMkLst>
            <pc:docMk/>
            <pc:sldMk cId="2456895162" sldId="264"/>
            <ac:picMk id="5" creationId="{11FEBE6F-E0DD-C06C-D3F0-D2926E83BC52}"/>
          </ac:picMkLst>
        </pc:picChg>
        <pc:cxnChg chg="add del">
          <ac:chgData name="Gillis,Shay" userId="77e671d1-d3ec-454a-96d4-e1d6e5e7cb62" providerId="ADAL" clId="{9E1A4F6D-44C9-4171-9DE3-A30C9BEBF720}" dt="2022-12-12T20:32:41.751" v="1800" actId="26606"/>
          <ac:cxnSpMkLst>
            <pc:docMk/>
            <pc:sldMk cId="2456895162" sldId="264"/>
            <ac:cxnSpMk id="9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2:01.596" v="1788" actId="26606"/>
          <ac:cxnSpMkLst>
            <pc:docMk/>
            <pc:sldMk cId="2456895162" sldId="264"/>
            <ac:cxnSpMk id="14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2:41.751" v="1800" actId="26606"/>
          <ac:cxnSpMkLst>
            <pc:docMk/>
            <pc:sldMk cId="2456895162" sldId="264"/>
            <ac:cxnSpMk id="15" creationId="{96D07482-83A3-4451-943C-B46961082957}"/>
          </ac:cxnSpMkLst>
        </pc:cxnChg>
        <pc:cxnChg chg="add del">
          <ac:chgData name="Gillis,Shay" userId="77e671d1-d3ec-454a-96d4-e1d6e5e7cb62" providerId="ADAL" clId="{9E1A4F6D-44C9-4171-9DE3-A30C9BEBF720}" dt="2022-12-12T20:32:01.596" v="1788" actId="26606"/>
          <ac:cxnSpMkLst>
            <pc:docMk/>
            <pc:sldMk cId="2456895162" sldId="264"/>
            <ac:cxnSpMk id="18" creationId="{354C29FE-6D99-4083-90D8-9683EA5D443A}"/>
          </ac:cxnSpMkLst>
        </pc:cxnChg>
        <pc:cxnChg chg="add del">
          <ac:chgData name="Gillis,Shay" userId="77e671d1-d3ec-454a-96d4-e1d6e5e7cb62" providerId="ADAL" clId="{9E1A4F6D-44C9-4171-9DE3-A30C9BEBF720}" dt="2022-12-12T20:32:11.444" v="1790" actId="26606"/>
          <ac:cxnSpMkLst>
            <pc:docMk/>
            <pc:sldMk cId="2456895162" sldId="264"/>
            <ac:cxnSpMk id="22" creationId="{15E01FA5-D766-43CA-A83D-E7CF3F04E96F}"/>
          </ac:cxnSpMkLst>
        </pc:cxnChg>
        <pc:cxnChg chg="add del">
          <ac:chgData name="Gillis,Shay" userId="77e671d1-d3ec-454a-96d4-e1d6e5e7cb62" providerId="ADAL" clId="{9E1A4F6D-44C9-4171-9DE3-A30C9BEBF720}" dt="2022-12-12T20:32:11.444" v="1790" actId="26606"/>
          <ac:cxnSpMkLst>
            <pc:docMk/>
            <pc:sldMk cId="2456895162" sldId="264"/>
            <ac:cxnSpMk id="24" creationId="{811DCF04-0C7C-44FC-8246-FC8D736B1A71}"/>
          </ac:cxnSpMkLst>
        </pc:cxnChg>
        <pc:cxnChg chg="add del">
          <ac:chgData name="Gillis,Shay" userId="77e671d1-d3ec-454a-96d4-e1d6e5e7cb62" providerId="ADAL" clId="{9E1A4F6D-44C9-4171-9DE3-A30C9BEBF720}" dt="2022-12-12T20:33:14.209" v="1806" actId="26606"/>
          <ac:cxnSpMkLst>
            <pc:docMk/>
            <pc:sldMk cId="2456895162" sldId="264"/>
            <ac:cxnSpMk id="25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2:21.737" v="1793" actId="26606"/>
          <ac:cxnSpMkLst>
            <pc:docMk/>
            <pc:sldMk cId="2456895162" sldId="264"/>
            <ac:cxnSpMk id="28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2:21.737" v="1793" actId="26606"/>
          <ac:cxnSpMkLst>
            <pc:docMk/>
            <pc:sldMk cId="2456895162" sldId="264"/>
            <ac:cxnSpMk id="30" creationId="{46E49661-E258-450C-8150-A91A6B30D1CD}"/>
          </ac:cxnSpMkLst>
        </pc:cxnChg>
        <pc:cxnChg chg="add del">
          <ac:chgData name="Gillis,Shay" userId="77e671d1-d3ec-454a-96d4-e1d6e5e7cb62" providerId="ADAL" clId="{9E1A4F6D-44C9-4171-9DE3-A30C9BEBF720}" dt="2022-12-12T20:32:27.563" v="1795" actId="26606"/>
          <ac:cxnSpMkLst>
            <pc:docMk/>
            <pc:sldMk cId="2456895162" sldId="264"/>
            <ac:cxnSpMk id="34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2:27.563" v="1795" actId="26606"/>
          <ac:cxnSpMkLst>
            <pc:docMk/>
            <pc:sldMk cId="2456895162" sldId="264"/>
            <ac:cxnSpMk id="37" creationId="{96D07482-83A3-4451-943C-B46961082957}"/>
          </ac:cxnSpMkLst>
        </pc:cxnChg>
        <pc:cxnChg chg="add del">
          <ac:chgData name="Gillis,Shay" userId="77e671d1-d3ec-454a-96d4-e1d6e5e7cb62" providerId="ADAL" clId="{9E1A4F6D-44C9-4171-9DE3-A30C9BEBF720}" dt="2022-12-12T20:33:14.209" v="1806" actId="26606"/>
          <ac:cxnSpMkLst>
            <pc:docMk/>
            <pc:sldMk cId="2456895162" sldId="264"/>
            <ac:cxnSpMk id="38" creationId="{32EEDFD0-E50B-4516-A185-DA1CE93EE32D}"/>
          </ac:cxnSpMkLst>
        </pc:cxnChg>
        <pc:cxnChg chg="add del">
          <ac:chgData name="Gillis,Shay" userId="77e671d1-d3ec-454a-96d4-e1d6e5e7cb62" providerId="ADAL" clId="{9E1A4F6D-44C9-4171-9DE3-A30C9BEBF720}" dt="2022-12-12T20:33:14.188" v="1805" actId="26606"/>
          <ac:cxnSpMkLst>
            <pc:docMk/>
            <pc:sldMk cId="2456895162" sldId="264"/>
            <ac:cxnSpMk id="47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3:14.188" v="1805" actId="26606"/>
          <ac:cxnSpMkLst>
            <pc:docMk/>
            <pc:sldMk cId="2456895162" sldId="264"/>
            <ac:cxnSpMk id="51" creationId="{354C29FE-6D99-4083-90D8-9683EA5D443A}"/>
          </ac:cxnSpMkLst>
        </pc:cxnChg>
        <pc:cxnChg chg="add del">
          <ac:chgData name="Gillis,Shay" userId="77e671d1-d3ec-454a-96d4-e1d6e5e7cb62" providerId="ADAL" clId="{9E1A4F6D-44C9-4171-9DE3-A30C9BEBF720}" dt="2022-12-12T20:34:00.846" v="1826" actId="700"/>
          <ac:cxnSpMkLst>
            <pc:docMk/>
            <pc:sldMk cId="2456895162" sldId="264"/>
            <ac:cxnSpMk id="55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34:00.846" v="1826" actId="700"/>
          <ac:cxnSpMkLst>
            <pc:docMk/>
            <pc:sldMk cId="2456895162" sldId="264"/>
            <ac:cxnSpMk id="57" creationId="{EB1993F9-CFC5-495F-9F26-19953445357F}"/>
          </ac:cxnSpMkLst>
        </pc:cxnChg>
      </pc:sldChg>
      <pc:sldChg chg="addSp delSp modSp new mod setBg addAnim">
        <pc:chgData name="Gillis,Shay" userId="77e671d1-d3ec-454a-96d4-e1d6e5e7cb62" providerId="ADAL" clId="{9E1A4F6D-44C9-4171-9DE3-A30C9BEBF720}" dt="2022-12-12T18:35:14.356" v="1277" actId="20577"/>
        <pc:sldMkLst>
          <pc:docMk/>
          <pc:sldMk cId="2503176068" sldId="265"/>
        </pc:sldMkLst>
        <pc:spChg chg="mod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2" creationId="{4DE13D33-2B02-50C0-B2DE-DD41A2B67747}"/>
          </ac:spMkLst>
        </pc:spChg>
        <pc:spChg chg="mod">
          <ac:chgData name="Gillis,Shay" userId="77e671d1-d3ec-454a-96d4-e1d6e5e7cb62" providerId="ADAL" clId="{9E1A4F6D-44C9-4171-9DE3-A30C9BEBF720}" dt="2022-12-12T18:35:14.356" v="1277" actId="20577"/>
          <ac:spMkLst>
            <pc:docMk/>
            <pc:sldMk cId="2503176068" sldId="265"/>
            <ac:spMk id="3" creationId="{E573970F-0CBC-0B6C-4DF6-C781988EE73F}"/>
          </ac:spMkLst>
        </pc:spChg>
        <pc:spChg chg="add del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8" creationId="{BE194971-2F2D-44B0-8AE6-FF2DCCEE0A96}"/>
          </ac:spMkLst>
        </pc:spChg>
        <pc:spChg chg="add del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10" creationId="{1FF9A61E-EB11-4C46-82E1-3E00A3B4B4D6}"/>
          </ac:spMkLst>
        </pc:spChg>
        <pc:spChg chg="add del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14" creationId="{0BA28970-3E8F-46CD-A302-42EE83668B0A}"/>
          </ac:spMkLst>
        </pc:spChg>
        <pc:spChg chg="add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21" creationId="{BE194971-2F2D-44B0-8AE6-FF2DCCEE0A96}"/>
          </ac:spMkLst>
        </pc:spChg>
        <pc:spChg chg="add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23" creationId="{1FF9A61E-EB11-4C46-82E1-3E00A3B4B4D6}"/>
          </ac:spMkLst>
        </pc:spChg>
        <pc:spChg chg="add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27" creationId="{4BA0C938-1486-4635-9F6C-44D521FA6A4E}"/>
          </ac:spMkLst>
        </pc:spChg>
        <pc:spChg chg="add">
          <ac:chgData name="Gillis,Shay" userId="77e671d1-d3ec-454a-96d4-e1d6e5e7cb62" providerId="ADAL" clId="{9E1A4F6D-44C9-4171-9DE3-A30C9BEBF720}" dt="2022-12-12T18:24:40.411" v="1098" actId="26606"/>
          <ac:spMkLst>
            <pc:docMk/>
            <pc:sldMk cId="2503176068" sldId="265"/>
            <ac:spMk id="29" creationId="{942A7ABB-6A86-4A02-A072-FA82CDCE533C}"/>
          </ac:spMkLst>
        </pc:spChg>
        <pc:cxnChg chg="add del">
          <ac:chgData name="Gillis,Shay" userId="77e671d1-d3ec-454a-96d4-e1d6e5e7cb62" providerId="ADAL" clId="{9E1A4F6D-44C9-4171-9DE3-A30C9BEBF720}" dt="2022-12-12T18:24:40.411" v="1098" actId="26606"/>
          <ac:cxnSpMkLst>
            <pc:docMk/>
            <pc:sldMk cId="2503176068" sldId="265"/>
            <ac:cxnSpMk id="12" creationId="{5E564EB3-35F2-4EFF-87DC-642DC020526D}"/>
          </ac:cxnSpMkLst>
        </pc:cxnChg>
        <pc:cxnChg chg="add del">
          <ac:chgData name="Gillis,Shay" userId="77e671d1-d3ec-454a-96d4-e1d6e5e7cb62" providerId="ADAL" clId="{9E1A4F6D-44C9-4171-9DE3-A30C9BEBF720}" dt="2022-12-12T18:24:40.411" v="1098" actId="26606"/>
          <ac:cxnSpMkLst>
            <pc:docMk/>
            <pc:sldMk cId="2503176068" sldId="265"/>
            <ac:cxnSpMk id="16" creationId="{47AE7893-212D-45CB-A5B0-AE377389AB3F}"/>
          </ac:cxnSpMkLst>
        </pc:cxnChg>
        <pc:cxnChg chg="add">
          <ac:chgData name="Gillis,Shay" userId="77e671d1-d3ec-454a-96d4-e1d6e5e7cb62" providerId="ADAL" clId="{9E1A4F6D-44C9-4171-9DE3-A30C9BEBF720}" dt="2022-12-12T18:24:40.411" v="1098" actId="26606"/>
          <ac:cxnSpMkLst>
            <pc:docMk/>
            <pc:sldMk cId="2503176068" sldId="265"/>
            <ac:cxnSpMk id="25" creationId="{5E564EB3-35F2-4EFF-87DC-642DC020526D}"/>
          </ac:cxnSpMkLst>
        </pc:cxnChg>
        <pc:cxnChg chg="add">
          <ac:chgData name="Gillis,Shay" userId="77e671d1-d3ec-454a-96d4-e1d6e5e7cb62" providerId="ADAL" clId="{9E1A4F6D-44C9-4171-9DE3-A30C9BEBF720}" dt="2022-12-12T18:24:40.411" v="1098" actId="26606"/>
          <ac:cxnSpMkLst>
            <pc:docMk/>
            <pc:sldMk cId="2503176068" sldId="265"/>
            <ac:cxnSpMk id="31" creationId="{B6916720-6D22-4D4B-BC19-23008C7DD487}"/>
          </ac:cxnSpMkLst>
        </pc:cxnChg>
      </pc:sldChg>
      <pc:sldChg chg="addSp delSp modSp new mod">
        <pc:chgData name="Gillis,Shay" userId="77e671d1-d3ec-454a-96d4-e1d6e5e7cb62" providerId="ADAL" clId="{9E1A4F6D-44C9-4171-9DE3-A30C9BEBF720}" dt="2022-12-12T21:09:53.088" v="2765" actId="207"/>
        <pc:sldMkLst>
          <pc:docMk/>
          <pc:sldMk cId="2655896731" sldId="266"/>
        </pc:sldMkLst>
        <pc:spChg chg="mod">
          <ac:chgData name="Gillis,Shay" userId="77e671d1-d3ec-454a-96d4-e1d6e5e7cb62" providerId="ADAL" clId="{9E1A4F6D-44C9-4171-9DE3-A30C9BEBF720}" dt="2022-12-12T18:22:16.423" v="994" actId="20577"/>
          <ac:spMkLst>
            <pc:docMk/>
            <pc:sldMk cId="2655896731" sldId="266"/>
            <ac:spMk id="2" creationId="{B7D7FC82-8177-7D52-6D54-C5E553D6DE24}"/>
          </ac:spMkLst>
        </pc:spChg>
        <pc:spChg chg="del">
          <ac:chgData name="Gillis,Shay" userId="77e671d1-d3ec-454a-96d4-e1d6e5e7cb62" providerId="ADAL" clId="{9E1A4F6D-44C9-4171-9DE3-A30C9BEBF720}" dt="2022-12-12T20:57:39.835" v="2374" actId="478"/>
          <ac:spMkLst>
            <pc:docMk/>
            <pc:sldMk cId="2655896731" sldId="266"/>
            <ac:spMk id="3" creationId="{DC6DD89B-7A49-218B-9D22-A1483033A6C9}"/>
          </ac:spMkLst>
        </pc:spChg>
        <pc:spChg chg="add mod">
          <ac:chgData name="Gillis,Shay" userId="77e671d1-d3ec-454a-96d4-e1d6e5e7cb62" providerId="ADAL" clId="{9E1A4F6D-44C9-4171-9DE3-A30C9BEBF720}" dt="2022-12-12T21:08:29.813" v="2761" actId="1076"/>
          <ac:spMkLst>
            <pc:docMk/>
            <pc:sldMk cId="2655896731" sldId="266"/>
            <ac:spMk id="6" creationId="{1932E81A-A442-BCDC-FAA5-DD2A8A049408}"/>
          </ac:spMkLst>
        </pc:spChg>
        <pc:spChg chg="add mod">
          <ac:chgData name="Gillis,Shay" userId="77e671d1-d3ec-454a-96d4-e1d6e5e7cb62" providerId="ADAL" clId="{9E1A4F6D-44C9-4171-9DE3-A30C9BEBF720}" dt="2022-12-12T21:09:53.088" v="2765" actId="207"/>
          <ac:spMkLst>
            <pc:docMk/>
            <pc:sldMk cId="2655896731" sldId="266"/>
            <ac:spMk id="9" creationId="{8B9377F4-F7DB-6347-F0F7-F4B135FDA98D}"/>
          </ac:spMkLst>
        </pc:spChg>
        <pc:picChg chg="add mod">
          <ac:chgData name="Gillis,Shay" userId="77e671d1-d3ec-454a-96d4-e1d6e5e7cb62" providerId="ADAL" clId="{9E1A4F6D-44C9-4171-9DE3-A30C9BEBF720}" dt="2022-12-12T20:58:35.544" v="2380" actId="14100"/>
          <ac:picMkLst>
            <pc:docMk/>
            <pc:sldMk cId="2655896731" sldId="266"/>
            <ac:picMk id="5" creationId="{AD3EF1A1-0A91-6458-A136-BF2D2410DFC1}"/>
          </ac:picMkLst>
        </pc:picChg>
        <pc:picChg chg="add mod">
          <ac:chgData name="Gillis,Shay" userId="77e671d1-d3ec-454a-96d4-e1d6e5e7cb62" providerId="ADAL" clId="{9E1A4F6D-44C9-4171-9DE3-A30C9BEBF720}" dt="2022-12-12T21:08:26.221" v="2760" actId="1076"/>
          <ac:picMkLst>
            <pc:docMk/>
            <pc:sldMk cId="2655896731" sldId="266"/>
            <ac:picMk id="7" creationId="{5846D129-73D4-5FDD-6275-9C73E83C0908}"/>
          </ac:picMkLst>
        </pc:picChg>
      </pc:sldChg>
      <pc:sldChg chg="addSp modSp new mod setBg setClrOvrMap">
        <pc:chgData name="Gillis,Shay" userId="77e671d1-d3ec-454a-96d4-e1d6e5e7cb62" providerId="ADAL" clId="{9E1A4F6D-44C9-4171-9DE3-A30C9BEBF720}" dt="2022-12-12T18:27:07.393" v="1169" actId="26606"/>
        <pc:sldMkLst>
          <pc:docMk/>
          <pc:sldMk cId="2254091761" sldId="267"/>
        </pc:sldMkLst>
        <pc:spChg chg="mod">
          <ac:chgData name="Gillis,Shay" userId="77e671d1-d3ec-454a-96d4-e1d6e5e7cb62" providerId="ADAL" clId="{9E1A4F6D-44C9-4171-9DE3-A30C9BEBF720}" dt="2022-12-12T18:27:07.393" v="1169" actId="26606"/>
          <ac:spMkLst>
            <pc:docMk/>
            <pc:sldMk cId="2254091761" sldId="267"/>
            <ac:spMk id="2" creationId="{7DA8F140-DC79-9520-3B62-C19E906376C3}"/>
          </ac:spMkLst>
        </pc:spChg>
        <pc:spChg chg="add">
          <ac:chgData name="Gillis,Shay" userId="77e671d1-d3ec-454a-96d4-e1d6e5e7cb62" providerId="ADAL" clId="{9E1A4F6D-44C9-4171-9DE3-A30C9BEBF720}" dt="2022-12-12T18:27:07.393" v="1169" actId="26606"/>
          <ac:spMkLst>
            <pc:docMk/>
            <pc:sldMk cId="2254091761" sldId="267"/>
            <ac:spMk id="8" creationId="{8CD2B798-7994-4548-A2BE-4AEF9C1A5FAE}"/>
          </ac:spMkLst>
        </pc:spChg>
        <pc:spChg chg="add">
          <ac:chgData name="Gillis,Shay" userId="77e671d1-d3ec-454a-96d4-e1d6e5e7cb62" providerId="ADAL" clId="{9E1A4F6D-44C9-4171-9DE3-A30C9BEBF720}" dt="2022-12-12T18:27:07.393" v="1169" actId="26606"/>
          <ac:spMkLst>
            <pc:docMk/>
            <pc:sldMk cId="2254091761" sldId="267"/>
            <ac:spMk id="10" creationId="{E6162320-3B67-42BB-AF9D-939326E6489E}"/>
          </ac:spMkLst>
        </pc:spChg>
        <pc:spChg chg="add">
          <ac:chgData name="Gillis,Shay" userId="77e671d1-d3ec-454a-96d4-e1d6e5e7cb62" providerId="ADAL" clId="{9E1A4F6D-44C9-4171-9DE3-A30C9BEBF720}" dt="2022-12-12T18:27:07.393" v="1169" actId="26606"/>
          <ac:spMkLst>
            <pc:docMk/>
            <pc:sldMk cId="2254091761" sldId="267"/>
            <ac:spMk id="14" creationId="{B8D726A5-7900-41B4-8D49-49B4A2010E7C}"/>
          </ac:spMkLst>
        </pc:spChg>
        <pc:picChg chg="add">
          <ac:chgData name="Gillis,Shay" userId="77e671d1-d3ec-454a-96d4-e1d6e5e7cb62" providerId="ADAL" clId="{9E1A4F6D-44C9-4171-9DE3-A30C9BEBF720}" dt="2022-12-12T18:27:07.393" v="1169" actId="26606"/>
          <ac:picMkLst>
            <pc:docMk/>
            <pc:sldMk cId="2254091761" sldId="267"/>
            <ac:picMk id="4" creationId="{C809CE71-6ABD-2971-C876-19388172DF35}"/>
          </ac:picMkLst>
        </pc:picChg>
        <pc:cxnChg chg="add">
          <ac:chgData name="Gillis,Shay" userId="77e671d1-d3ec-454a-96d4-e1d6e5e7cb62" providerId="ADAL" clId="{9E1A4F6D-44C9-4171-9DE3-A30C9BEBF720}" dt="2022-12-12T18:27:07.393" v="1169" actId="26606"/>
          <ac:cxnSpMkLst>
            <pc:docMk/>
            <pc:sldMk cId="2254091761" sldId="267"/>
            <ac:cxnSpMk id="12" creationId="{6722E143-84C1-4F95-937C-78B92D2811CF}"/>
          </ac:cxnSpMkLst>
        </pc:cxnChg>
        <pc:cxnChg chg="add">
          <ac:chgData name="Gillis,Shay" userId="77e671d1-d3ec-454a-96d4-e1d6e5e7cb62" providerId="ADAL" clId="{9E1A4F6D-44C9-4171-9DE3-A30C9BEBF720}" dt="2022-12-12T18:27:07.393" v="1169" actId="26606"/>
          <ac:cxnSpMkLst>
            <pc:docMk/>
            <pc:sldMk cId="2254091761" sldId="267"/>
            <ac:cxnSpMk id="16" creationId="{46E49661-E258-450C-8150-A91A6B30D1CD}"/>
          </ac:cxnSpMkLst>
        </pc:cxnChg>
      </pc:sldChg>
      <pc:sldChg chg="modSp new del mod">
        <pc:chgData name="Gillis,Shay" userId="77e671d1-d3ec-454a-96d4-e1d6e5e7cb62" providerId="ADAL" clId="{9E1A4F6D-44C9-4171-9DE3-A30C9BEBF720}" dt="2022-12-12T18:26:42.594" v="1124" actId="2696"/>
        <pc:sldMkLst>
          <pc:docMk/>
          <pc:sldMk cId="3404011291" sldId="267"/>
        </pc:sldMkLst>
        <pc:spChg chg="mod">
          <ac:chgData name="Gillis,Shay" userId="77e671d1-d3ec-454a-96d4-e1d6e5e7cb62" providerId="ADAL" clId="{9E1A4F6D-44C9-4171-9DE3-A30C9BEBF720}" dt="2022-12-12T18:26:39.081" v="1123" actId="20577"/>
          <ac:spMkLst>
            <pc:docMk/>
            <pc:sldMk cId="3404011291" sldId="267"/>
            <ac:spMk id="2" creationId="{3252FA1A-E722-7104-A683-A719ADD25754}"/>
          </ac:spMkLst>
        </pc:spChg>
      </pc:sldChg>
      <pc:sldChg chg="addSp delSp modSp new mod ord setBg addAnim delAnim setClrOvrMap">
        <pc:chgData name="Gillis,Shay" userId="77e671d1-d3ec-454a-96d4-e1d6e5e7cb62" providerId="ADAL" clId="{9E1A4F6D-44C9-4171-9DE3-A30C9BEBF720}" dt="2022-12-12T21:04:58.318" v="2752" actId="14100"/>
        <pc:sldMkLst>
          <pc:docMk/>
          <pc:sldMk cId="41161281" sldId="268"/>
        </pc:sldMkLst>
        <pc:spChg chg="mod ord">
          <ac:chgData name="Gillis,Shay" userId="77e671d1-d3ec-454a-96d4-e1d6e5e7cb62" providerId="ADAL" clId="{9E1A4F6D-44C9-4171-9DE3-A30C9BEBF720}" dt="2022-12-12T21:04:58.318" v="2752" actId="14100"/>
          <ac:spMkLst>
            <pc:docMk/>
            <pc:sldMk cId="41161281" sldId="268"/>
            <ac:spMk id="2" creationId="{5373DA7B-65CF-BB7F-639A-C1AEA62C62B3}"/>
          </ac:spMkLst>
        </pc:spChg>
        <pc:spChg chg="del">
          <ac:chgData name="Gillis,Shay" userId="77e671d1-d3ec-454a-96d4-e1d6e5e7cb62" providerId="ADAL" clId="{9E1A4F6D-44C9-4171-9DE3-A30C9BEBF720}" dt="2022-12-12T20:25:02.802" v="1752" actId="22"/>
          <ac:spMkLst>
            <pc:docMk/>
            <pc:sldMk cId="41161281" sldId="268"/>
            <ac:spMk id="3" creationId="{59CB7D84-E322-29B0-6954-2597C355A5DB}"/>
          </ac:spMkLst>
        </pc:spChg>
        <pc:spChg chg="add del mod">
          <ac:chgData name="Gillis,Shay" userId="77e671d1-d3ec-454a-96d4-e1d6e5e7cb62" providerId="ADAL" clId="{9E1A4F6D-44C9-4171-9DE3-A30C9BEBF720}" dt="2022-12-12T20:25:11.196" v="1755" actId="478"/>
          <ac:spMkLst>
            <pc:docMk/>
            <pc:sldMk cId="41161281" sldId="268"/>
            <ac:spMk id="9" creationId="{BAF12F42-AC2D-0416-B6B2-D79F4B6473D9}"/>
          </ac:spMkLst>
        </pc:spChg>
        <pc:spChg chg="add del">
          <ac:chgData name="Gillis,Shay" userId="77e671d1-d3ec-454a-96d4-e1d6e5e7cb62" providerId="ADAL" clId="{9E1A4F6D-44C9-4171-9DE3-A30C9BEBF720}" dt="2022-12-12T20:25:16.128" v="1758" actId="26606"/>
          <ac:spMkLst>
            <pc:docMk/>
            <pc:sldMk cId="41161281" sldId="268"/>
            <ac:spMk id="10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25:16.128" v="1758" actId="26606"/>
          <ac:spMkLst>
            <pc:docMk/>
            <pc:sldMk cId="41161281" sldId="268"/>
            <ac:spMk id="12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25:16.128" v="1758" actId="26606"/>
          <ac:spMkLst>
            <pc:docMk/>
            <pc:sldMk cId="41161281" sldId="268"/>
            <ac:spMk id="16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25:30.071" v="1761" actId="26606"/>
          <ac:spMkLst>
            <pc:docMk/>
            <pc:sldMk cId="41161281" sldId="268"/>
            <ac:spMk id="21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0:25:30.071" v="1761" actId="26606"/>
          <ac:spMkLst>
            <pc:docMk/>
            <pc:sldMk cId="41161281" sldId="268"/>
            <ac:spMk id="22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0:25:30.071" v="1761" actId="26606"/>
          <ac:spMkLst>
            <pc:docMk/>
            <pc:sldMk cId="41161281" sldId="268"/>
            <ac:spMk id="24" creationId="{2FDF0794-1B86-42B2-B8C7-F60123E638ED}"/>
          </ac:spMkLst>
        </pc:spChg>
        <pc:spChg chg="add del">
          <ac:chgData name="Gillis,Shay" userId="77e671d1-d3ec-454a-96d4-e1d6e5e7cb62" providerId="ADAL" clId="{9E1A4F6D-44C9-4171-9DE3-A30C9BEBF720}" dt="2022-12-12T20:25:30.071" v="1761" actId="26606"/>
          <ac:spMkLst>
            <pc:docMk/>
            <pc:sldMk cId="41161281" sldId="268"/>
            <ac:spMk id="25" creationId="{EAA48FC5-3C83-4F1B-BC33-DF0B588F8317}"/>
          </ac:spMkLst>
        </pc:spChg>
        <pc:spChg chg="add del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27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28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30" creationId="{4FE1B9C8-0443-4506-BBD6-3AF8DE46D4C7}"/>
          </ac:spMkLst>
        </pc:spChg>
        <pc:spChg chg="add del">
          <ac:chgData name="Gillis,Shay" userId="77e671d1-d3ec-454a-96d4-e1d6e5e7cb62" providerId="ADAL" clId="{9E1A4F6D-44C9-4171-9DE3-A30C9BEBF720}" dt="2022-12-12T21:04:34.043" v="2746" actId="26606"/>
          <ac:spMkLst>
            <pc:docMk/>
            <pc:sldMk cId="41161281" sldId="268"/>
            <ac:spMk id="36" creationId="{8CD2B798-7994-4548-A2BE-4AEF9C1A5FAE}"/>
          </ac:spMkLst>
        </pc:spChg>
        <pc:spChg chg="add del">
          <ac:chgData name="Gillis,Shay" userId="77e671d1-d3ec-454a-96d4-e1d6e5e7cb62" providerId="ADAL" clId="{9E1A4F6D-44C9-4171-9DE3-A30C9BEBF720}" dt="2022-12-12T21:04:34.043" v="2746" actId="26606"/>
          <ac:spMkLst>
            <pc:docMk/>
            <pc:sldMk cId="41161281" sldId="268"/>
            <ac:spMk id="38" creationId="{E6162320-3B67-42BB-AF9D-939326E6489E}"/>
          </ac:spMkLst>
        </pc:spChg>
        <pc:spChg chg="add del">
          <ac:chgData name="Gillis,Shay" userId="77e671d1-d3ec-454a-96d4-e1d6e5e7cb62" providerId="ADAL" clId="{9E1A4F6D-44C9-4171-9DE3-A30C9BEBF720}" dt="2022-12-12T21:04:34.043" v="2746" actId="26606"/>
          <ac:spMkLst>
            <pc:docMk/>
            <pc:sldMk cId="41161281" sldId="268"/>
            <ac:spMk id="42" creationId="{B8D726A5-7900-41B4-8D49-49B4A2010E7C}"/>
          </ac:spMkLst>
        </pc:spChg>
        <pc:spChg chg="add del">
          <ac:chgData name="Gillis,Shay" userId="77e671d1-d3ec-454a-96d4-e1d6e5e7cb62" providerId="ADAL" clId="{9E1A4F6D-44C9-4171-9DE3-A30C9BEBF720}" dt="2022-12-12T21:04:40.586" v="2748" actId="26606"/>
          <ac:spMkLst>
            <pc:docMk/>
            <pc:sldMk cId="41161281" sldId="268"/>
            <ac:spMk id="46" creationId="{3A8EC506-B1DA-46A1-B44D-774E68468E13}"/>
          </ac:spMkLst>
        </pc:spChg>
        <pc:spChg chg="add del">
          <ac:chgData name="Gillis,Shay" userId="77e671d1-d3ec-454a-96d4-e1d6e5e7cb62" providerId="ADAL" clId="{9E1A4F6D-44C9-4171-9DE3-A30C9BEBF720}" dt="2022-12-12T21:04:40.586" v="2748" actId="26606"/>
          <ac:spMkLst>
            <pc:docMk/>
            <pc:sldMk cId="41161281" sldId="268"/>
            <ac:spMk id="47" creationId="{BFF30785-305E-45D7-984F-5AA93D3CA561}"/>
          </ac:spMkLst>
        </pc:spChg>
        <pc:spChg chg="add del">
          <ac:chgData name="Gillis,Shay" userId="77e671d1-d3ec-454a-96d4-e1d6e5e7cb62" providerId="ADAL" clId="{9E1A4F6D-44C9-4171-9DE3-A30C9BEBF720}" dt="2022-12-12T21:04:40.586" v="2748" actId="26606"/>
          <ac:spMkLst>
            <pc:docMk/>
            <pc:sldMk cId="41161281" sldId="268"/>
            <ac:spMk id="49" creationId="{CA73784B-AC76-4BAD-93AF-C72D0EDFD715}"/>
          </ac:spMkLst>
        </pc:spChg>
        <pc:spChg chg="add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52" creationId="{8CD2B798-7994-4548-A2BE-4AEF9C1A5FAE}"/>
          </ac:spMkLst>
        </pc:spChg>
        <pc:spChg chg="add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53" creationId="{E6162320-3B67-42BB-AF9D-939326E6489E}"/>
          </ac:spMkLst>
        </pc:spChg>
        <pc:spChg chg="add">
          <ac:chgData name="Gillis,Shay" userId="77e671d1-d3ec-454a-96d4-e1d6e5e7cb62" providerId="ADAL" clId="{9E1A4F6D-44C9-4171-9DE3-A30C9BEBF720}" dt="2022-12-12T21:04:40.605" v="2749" actId="26606"/>
          <ac:spMkLst>
            <pc:docMk/>
            <pc:sldMk cId="41161281" sldId="268"/>
            <ac:spMk id="55" creationId="{F3D45596-EA0E-4DD4-956D-80389BE0D742}"/>
          </ac:spMkLst>
        </pc:spChg>
        <pc:picChg chg="add mod ord">
          <ac:chgData name="Gillis,Shay" userId="77e671d1-d3ec-454a-96d4-e1d6e5e7cb62" providerId="ADAL" clId="{9E1A4F6D-44C9-4171-9DE3-A30C9BEBF720}" dt="2022-12-12T21:04:51.438" v="2751" actId="14100"/>
          <ac:picMkLst>
            <pc:docMk/>
            <pc:sldMk cId="41161281" sldId="268"/>
            <ac:picMk id="5" creationId="{DFE27D8B-F6B5-3A37-C390-3FDCCD5C009F}"/>
          </ac:picMkLst>
        </pc:picChg>
        <pc:cxnChg chg="add del">
          <ac:chgData name="Gillis,Shay" userId="77e671d1-d3ec-454a-96d4-e1d6e5e7cb62" providerId="ADAL" clId="{9E1A4F6D-44C9-4171-9DE3-A30C9BEBF720}" dt="2022-12-12T20:25:16.128" v="1758" actId="26606"/>
          <ac:cxnSpMkLst>
            <pc:docMk/>
            <pc:sldMk cId="41161281" sldId="268"/>
            <ac:cxnSpMk id="14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0:25:16.128" v="1758" actId="26606"/>
          <ac:cxnSpMkLst>
            <pc:docMk/>
            <pc:sldMk cId="41161281" sldId="268"/>
            <ac:cxnSpMk id="18" creationId="{96D07482-83A3-4451-943C-B46961082957}"/>
          </ac:cxnSpMkLst>
        </pc:cxnChg>
        <pc:cxnChg chg="add del">
          <ac:chgData name="Gillis,Shay" userId="77e671d1-d3ec-454a-96d4-e1d6e5e7cb62" providerId="ADAL" clId="{9E1A4F6D-44C9-4171-9DE3-A30C9BEBF720}" dt="2022-12-12T20:25:30.071" v="1761" actId="26606"/>
          <ac:cxnSpMkLst>
            <pc:docMk/>
            <pc:sldMk cId="41161281" sldId="268"/>
            <ac:cxnSpMk id="20" creationId="{62F01714-1A39-4194-BD47-8A9960C59985}"/>
          </ac:cxnSpMkLst>
        </pc:cxnChg>
        <pc:cxnChg chg="add del">
          <ac:chgData name="Gillis,Shay" userId="77e671d1-d3ec-454a-96d4-e1d6e5e7cb62" providerId="ADAL" clId="{9E1A4F6D-44C9-4171-9DE3-A30C9BEBF720}" dt="2022-12-12T20:25:30.071" v="1761" actId="26606"/>
          <ac:cxnSpMkLst>
            <pc:docMk/>
            <pc:sldMk cId="41161281" sldId="268"/>
            <ac:cxnSpMk id="23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1:04:40.605" v="2749" actId="26606"/>
          <ac:cxnSpMkLst>
            <pc:docMk/>
            <pc:sldMk cId="41161281" sldId="268"/>
            <ac:cxnSpMk id="29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1:04:40.605" v="2749" actId="26606"/>
          <ac:cxnSpMkLst>
            <pc:docMk/>
            <pc:sldMk cId="41161281" sldId="268"/>
            <ac:cxnSpMk id="31" creationId="{354C29FE-6D99-4083-90D8-9683EA5D443A}"/>
          </ac:cxnSpMkLst>
        </pc:cxnChg>
        <pc:cxnChg chg="add del">
          <ac:chgData name="Gillis,Shay" userId="77e671d1-d3ec-454a-96d4-e1d6e5e7cb62" providerId="ADAL" clId="{9E1A4F6D-44C9-4171-9DE3-A30C9BEBF720}" dt="2022-12-12T21:04:34.043" v="2746" actId="26606"/>
          <ac:cxnSpMkLst>
            <pc:docMk/>
            <pc:sldMk cId="41161281" sldId="268"/>
            <ac:cxnSpMk id="40" creationId="{6722E143-84C1-4F95-937C-78B92D2811CF}"/>
          </ac:cxnSpMkLst>
        </pc:cxnChg>
        <pc:cxnChg chg="add del">
          <ac:chgData name="Gillis,Shay" userId="77e671d1-d3ec-454a-96d4-e1d6e5e7cb62" providerId="ADAL" clId="{9E1A4F6D-44C9-4171-9DE3-A30C9BEBF720}" dt="2022-12-12T21:04:34.043" v="2746" actId="26606"/>
          <ac:cxnSpMkLst>
            <pc:docMk/>
            <pc:sldMk cId="41161281" sldId="268"/>
            <ac:cxnSpMk id="44" creationId="{46E49661-E258-450C-8150-A91A6B30D1CD}"/>
          </ac:cxnSpMkLst>
        </pc:cxnChg>
        <pc:cxnChg chg="add del">
          <ac:chgData name="Gillis,Shay" userId="77e671d1-d3ec-454a-96d4-e1d6e5e7cb62" providerId="ADAL" clId="{9E1A4F6D-44C9-4171-9DE3-A30C9BEBF720}" dt="2022-12-12T21:04:40.586" v="2748" actId="26606"/>
          <ac:cxnSpMkLst>
            <pc:docMk/>
            <pc:sldMk cId="41161281" sldId="268"/>
            <ac:cxnSpMk id="48" creationId="{15E01FA5-D766-43CA-A83D-E7CF3F04E96F}"/>
          </ac:cxnSpMkLst>
        </pc:cxnChg>
        <pc:cxnChg chg="add del">
          <ac:chgData name="Gillis,Shay" userId="77e671d1-d3ec-454a-96d4-e1d6e5e7cb62" providerId="ADAL" clId="{9E1A4F6D-44C9-4171-9DE3-A30C9BEBF720}" dt="2022-12-12T21:04:40.586" v="2748" actId="26606"/>
          <ac:cxnSpMkLst>
            <pc:docMk/>
            <pc:sldMk cId="41161281" sldId="268"/>
            <ac:cxnSpMk id="50" creationId="{811DCF04-0C7C-44FC-8246-FC8D736B1A71}"/>
          </ac:cxnSpMkLst>
        </pc:cxnChg>
        <pc:cxnChg chg="add">
          <ac:chgData name="Gillis,Shay" userId="77e671d1-d3ec-454a-96d4-e1d6e5e7cb62" providerId="ADAL" clId="{9E1A4F6D-44C9-4171-9DE3-A30C9BEBF720}" dt="2022-12-12T21:04:40.605" v="2749" actId="26606"/>
          <ac:cxnSpMkLst>
            <pc:docMk/>
            <pc:sldMk cId="41161281" sldId="268"/>
            <ac:cxnSpMk id="54" creationId="{6722E143-84C1-4F95-937C-78B92D2811CF}"/>
          </ac:cxnSpMkLst>
        </pc:cxnChg>
        <pc:cxnChg chg="add">
          <ac:chgData name="Gillis,Shay" userId="77e671d1-d3ec-454a-96d4-e1d6e5e7cb62" providerId="ADAL" clId="{9E1A4F6D-44C9-4171-9DE3-A30C9BEBF720}" dt="2022-12-12T21:04:40.605" v="2749" actId="26606"/>
          <ac:cxnSpMkLst>
            <pc:docMk/>
            <pc:sldMk cId="41161281" sldId="268"/>
            <ac:cxnSpMk id="56" creationId="{8E6A78A1-C775-42C8-9A7B-6998977BCBEC}"/>
          </ac:cxnSpMkLst>
        </pc:cxnChg>
      </pc:sldChg>
      <pc:sldChg chg="modSp new del mod">
        <pc:chgData name="Gillis,Shay" userId="77e671d1-d3ec-454a-96d4-e1d6e5e7cb62" providerId="ADAL" clId="{9E1A4F6D-44C9-4171-9DE3-A30C9BEBF720}" dt="2022-12-12T20:27:29.696" v="1764" actId="2696"/>
        <pc:sldMkLst>
          <pc:docMk/>
          <pc:sldMk cId="400330452" sldId="269"/>
        </pc:sldMkLst>
        <pc:spChg chg="mod">
          <ac:chgData name="Gillis,Shay" userId="77e671d1-d3ec-454a-96d4-e1d6e5e7cb62" providerId="ADAL" clId="{9E1A4F6D-44C9-4171-9DE3-A30C9BEBF720}" dt="2022-12-12T18:58:28.232" v="1365" actId="20577"/>
          <ac:spMkLst>
            <pc:docMk/>
            <pc:sldMk cId="400330452" sldId="269"/>
            <ac:spMk id="2" creationId="{AB3364E9-D2F7-322A-5B27-6CBE3A608F72}"/>
          </ac:spMkLst>
        </pc:spChg>
      </pc:sldChg>
      <pc:sldChg chg="modSp new mod">
        <pc:chgData name="Gillis,Shay" userId="77e671d1-d3ec-454a-96d4-e1d6e5e7cb62" providerId="ADAL" clId="{9E1A4F6D-44C9-4171-9DE3-A30C9BEBF720}" dt="2022-12-12T21:01:10.064" v="2606" actId="20577"/>
        <pc:sldMkLst>
          <pc:docMk/>
          <pc:sldMk cId="3633310656" sldId="270"/>
        </pc:sldMkLst>
        <pc:spChg chg="mod">
          <ac:chgData name="Gillis,Shay" userId="77e671d1-d3ec-454a-96d4-e1d6e5e7cb62" providerId="ADAL" clId="{9E1A4F6D-44C9-4171-9DE3-A30C9BEBF720}" dt="2022-12-12T19:03:03.876" v="1502" actId="20577"/>
          <ac:spMkLst>
            <pc:docMk/>
            <pc:sldMk cId="3633310656" sldId="270"/>
            <ac:spMk id="2" creationId="{176E4BFD-463A-93B5-6261-3E9E5576A7D6}"/>
          </ac:spMkLst>
        </pc:spChg>
        <pc:spChg chg="mod">
          <ac:chgData name="Gillis,Shay" userId="77e671d1-d3ec-454a-96d4-e1d6e5e7cb62" providerId="ADAL" clId="{9E1A4F6D-44C9-4171-9DE3-A30C9BEBF720}" dt="2022-12-12T21:01:10.064" v="2606" actId="20577"/>
          <ac:spMkLst>
            <pc:docMk/>
            <pc:sldMk cId="3633310656" sldId="270"/>
            <ac:spMk id="3" creationId="{0E15D83C-0989-6884-BE75-E64337C13E49}"/>
          </ac:spMkLst>
        </pc:spChg>
      </pc:sldChg>
      <pc:sldChg chg="addSp modSp new mod">
        <pc:chgData name="Gillis,Shay" userId="77e671d1-d3ec-454a-96d4-e1d6e5e7cb62" providerId="ADAL" clId="{9E1A4F6D-44C9-4171-9DE3-A30C9BEBF720}" dt="2022-12-12T20:48:48.259" v="1919" actId="1076"/>
        <pc:sldMkLst>
          <pc:docMk/>
          <pc:sldMk cId="2230085090" sldId="271"/>
        </pc:sldMkLst>
        <pc:spChg chg="add mod ord">
          <ac:chgData name="Gillis,Shay" userId="77e671d1-d3ec-454a-96d4-e1d6e5e7cb62" providerId="ADAL" clId="{9E1A4F6D-44C9-4171-9DE3-A30C9BEBF720}" dt="2022-12-12T20:48:48.259" v="1919" actId="1076"/>
          <ac:spMkLst>
            <pc:docMk/>
            <pc:sldMk cId="2230085090" sldId="271"/>
            <ac:spMk id="3" creationId="{0763D9D2-6D26-6169-DC55-491EA62D3F1B}"/>
          </ac:spMkLst>
        </pc:spChg>
        <pc:picChg chg="add mod">
          <ac:chgData name="Gillis,Shay" userId="77e671d1-d3ec-454a-96d4-e1d6e5e7cb62" providerId="ADAL" clId="{9E1A4F6D-44C9-4171-9DE3-A30C9BEBF720}" dt="2022-12-12T20:47:31.052" v="1864" actId="14100"/>
          <ac:picMkLst>
            <pc:docMk/>
            <pc:sldMk cId="2230085090" sldId="271"/>
            <ac:picMk id="2" creationId="{17D2167F-A061-85CA-4C6F-21DC988C73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96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3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5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0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3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8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46CE7D5-CF57-46EF-B807-FDD0502418D4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0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images/search?view=detailV2&amp;ccid=qJvLQ5Ni&amp;id=5680685C45CA9267C695484FAEA8447797EDF08F&amp;thid=OIP.qJvLQ5NimuJCUPyXDuCy0gHaDl&amp;mediaurl=https%3a%2f%2fth.bing.com%2fth%2fid%2fR.a89bcb4393629ae24250fc970ee0b2d2%3frik%3dj%252fDtl3dEqK5PSA%26riu%3dhttp%253a%252f%252flogos-download.com%252fwp-content%252fuploads%252f2016%252f05%252fOlympic_Rings_logo_with_rims.png%26ehk%3dyfrTkYOPajpJZdu3LYu0BvwsXEcy3K3yJETlosvU00U%253d%26risl%3d%26pid%3dImgRaw%26r%3d0&amp;exph=2911&amp;expw=6000&amp;q=olympics+symbol+png&amp;simid=608041643073995322&amp;FORM=IRPRST&amp;ck=7F2AEF16CC51BDD2F713A8CB1AF5B798&amp;selectedIndex=0&amp;ajaxhist=0&amp;ajaxserp=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intheclassroom.org/research-papers/seeing-forest-tree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images/search?view=detailV2&amp;ccid=87J7Fspx&amp;id=7616038F0EC9FECB9BD3FDDB050B3826F81E8B21&amp;thid=OIP.87J7FspxiUuX8qNbzoe5GQHaHa&amp;mediaurl=https%3a%2f%2fimages.vexels.com%2fmedia%2fusers%2f3%2f153042%2fisolated%2fpreview%2fc5fd82e7da2808cec8d71065203e9a9f-bigfoot-walking-cartoon-by-vexels.png&amp;cdnurl=https%3a%2f%2fth.bing.com%2fth%2fid%2fR.f3b27b16ca71894b97f2a35bce87b919%3frik%3dIYse%252bCY4CwXb%252fQ%26pid%3dImgRaw%26r%3d0&amp;exph=512&amp;expw=512&amp;q=bigfoot+png&amp;simid=608005719971483242&amp;FORM=IRPRST&amp;ck=B11FD958A727F6A18A61F15D281DFB6F&amp;selectedIndex=21&amp;ajaxhist=0&amp;ajaxserp=0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flourish.studio/visualisation/12147994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ture Forest Sun - Free photo on Pixabay">
            <a:extLst>
              <a:ext uri="{FF2B5EF4-FFF2-40B4-BE49-F238E27FC236}">
                <a16:creationId xmlns:a16="http://schemas.microsoft.com/office/drawing/2014/main" id="{24814A72-E473-59C5-7D0E-176DF9713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625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cs typeface="Calibri Light"/>
              </a:rPr>
              <a:t>Final Group Project  - DBAS3017</a:t>
            </a:r>
            <a:endParaRPr lang="en-US" sz="5200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692" y="415830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800" b="1" i="1">
                <a:solidFill>
                  <a:srgbClr val="FFFFFF"/>
                </a:solidFill>
                <a:ea typeface="+mn-lt"/>
                <a:cs typeface="+mn-lt"/>
              </a:rPr>
              <a:t>Shay Gillis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, Jack </a:t>
            </a:r>
            <a:r>
              <a:rPr lang="en-US" sz="2800" b="1" i="1" err="1">
                <a:solidFill>
                  <a:srgbClr val="FFFFFF"/>
                </a:solidFill>
                <a:cs typeface="Calibri"/>
              </a:rPr>
              <a:t>Fierlbeck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, and Bradley</a:t>
            </a:r>
            <a:r>
              <a:rPr lang="en-US" sz="2800" b="1" i="1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2800" b="1" i="1">
                <a:solidFill>
                  <a:srgbClr val="FFFFFF"/>
                </a:solidFill>
                <a:cs typeface="Calibri"/>
              </a:rPr>
              <a:t>Horne</a:t>
            </a:r>
          </a:p>
          <a:p>
            <a:pPr algn="ctr"/>
            <a:endParaRPr lang="en-US" sz="2800" b="1" i="1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2800" b="1" i="1">
                <a:solidFill>
                  <a:srgbClr val="FFFFFF"/>
                </a:solidFill>
                <a:cs typeface="Calibri"/>
              </a:rPr>
              <a:t>December 13,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2167F-A061-85CA-4C6F-21DC988C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65508" cy="686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3D9D2-6D26-6169-DC55-491EA62D3F1B}"/>
              </a:ext>
            </a:extLst>
          </p:cNvPr>
          <p:cNvSpPr txBox="1"/>
          <p:nvPr/>
        </p:nvSpPr>
        <p:spPr>
          <a:xfrm>
            <a:off x="389106" y="4367719"/>
            <a:ext cx="3745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/>
              <a:t>Where has Bigfoot been?</a:t>
            </a:r>
          </a:p>
        </p:txBody>
      </p:sp>
    </p:spTree>
    <p:extLst>
      <p:ext uri="{BB962C8B-B14F-4D97-AF65-F5344CB8AC3E}">
        <p14:creationId xmlns:p14="http://schemas.microsoft.com/office/powerpoint/2010/main" val="223008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EBE6F-E0DD-C06C-D3F0-D2926E83B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65"/>
          <a:stretch/>
        </p:blipFill>
        <p:spPr>
          <a:xfrm>
            <a:off x="61756" y="334108"/>
            <a:ext cx="12068487" cy="618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373EF-FD90-004E-3C65-32DBD55FD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83168" y="334108"/>
            <a:ext cx="6025662" cy="83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Bigfoot wants to be president</a:t>
            </a:r>
          </a:p>
        </p:txBody>
      </p:sp>
    </p:spTree>
    <p:extLst>
      <p:ext uri="{BB962C8B-B14F-4D97-AF65-F5344CB8AC3E}">
        <p14:creationId xmlns:p14="http://schemas.microsoft.com/office/powerpoint/2010/main" val="245689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il_to_the_chie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13D33-2B02-50C0-B2DE-DD41A2B6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0636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/>
              <a:t>Bigfoot is a Greek God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970F-0CBC-0B6C-4DF6-C781988EE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61" y="806365"/>
            <a:ext cx="2949542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report in our data stating “Mt. Olympus Incident” which means, he has been to Mount Olympus. Multiple witnesses attested to this.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FC82-8177-7D52-6D54-C5E553D6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Bigfoot (The Greek Olympian) loves the Olympics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EF1A1-0A91-6458-A136-BF2D2410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41" y="2422180"/>
            <a:ext cx="5848484" cy="2116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2E81A-A442-BCDC-FAA5-DD2A8A049408}"/>
              </a:ext>
            </a:extLst>
          </p:cNvPr>
          <p:cNvSpPr txBox="1"/>
          <p:nvPr/>
        </p:nvSpPr>
        <p:spPr>
          <a:xfrm>
            <a:off x="626076" y="4773169"/>
            <a:ext cx="4679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/>
              <a:t>The Olympics were first started in honour of the Greek Olympians. Bigfoot attends the Olympics as it is an event held in his honor.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6D129-73D4-5FDD-6275-9C73E83C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" y="2084832"/>
            <a:ext cx="4027251" cy="1953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9377F4-F7DB-6347-F0F7-F4B135FDA98D}"/>
              </a:ext>
            </a:extLst>
          </p:cNvPr>
          <p:cNvSpPr txBox="1"/>
          <p:nvPr/>
        </p:nvSpPr>
        <p:spPr>
          <a:xfrm>
            <a:off x="8789583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olympics</a:t>
            </a:r>
            <a:r>
              <a:rPr lang="en-CA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symbol </a:t>
            </a:r>
            <a:r>
              <a:rPr lang="en-CA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CA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Bing images</a:t>
            </a:r>
            <a:endParaRPr lang="en-CA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9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BFD-463A-93B5-6261-3E9E5576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D83C-0989-6884-BE75-E64337C13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/>
              <a:t> Bigfoot is a fifth dimensional being who has become sneakier as smartphones have been introduced.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He has ignored mid southern states due to the desert zone, recently he has been visiting this area to gain votes in his Presidential campaign.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Theorized Yeti, as he is mostly spotted in the Summer.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Bigfoot is a Greek God Olympian who pays respect to his background by attending the Olympics when they are held in The USA.</a:t>
            </a:r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31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ree, outdoor, sky, mountain&#10;&#10;Description automatically generated">
            <a:extLst>
              <a:ext uri="{FF2B5EF4-FFF2-40B4-BE49-F238E27FC236}">
                <a16:creationId xmlns:a16="http://schemas.microsoft.com/office/drawing/2014/main" id="{48B6E261-E5A2-2BEB-E0D4-714DD78E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BC1DA-A3A0-A595-F4C8-1459BB486F6D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636D-33E1-189D-C7D9-09281C1C4B4D}"/>
              </a:ext>
            </a:extLst>
          </p:cNvPr>
          <p:cNvSpPr txBox="1"/>
          <p:nvPr/>
        </p:nvSpPr>
        <p:spPr>
          <a:xfrm>
            <a:off x="709787" y="277710"/>
            <a:ext cx="107682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cs typeface="Calibri"/>
              </a:rPr>
              <a:t>Introduction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5F86F-B30A-683F-B7D2-FCAB999918E7}"/>
              </a:ext>
            </a:extLst>
          </p:cNvPr>
          <p:cNvSpPr txBox="1"/>
          <p:nvPr/>
        </p:nvSpPr>
        <p:spPr>
          <a:xfrm>
            <a:off x="767296" y="1855435"/>
            <a:ext cx="1066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highlight>
                  <a:srgbClr val="000000"/>
                </a:highlight>
                <a:cs typeface="Calibri"/>
              </a:rPr>
              <a:t>   What is our topic for our Data Visualization Final Project?    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A6415CC2-303F-A097-F893-2877F77AF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64" y="3689992"/>
            <a:ext cx="27432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EABCC-8479-3171-649A-969F553FAC88}"/>
              </a:ext>
            </a:extLst>
          </p:cNvPr>
          <p:cNvSpPr txBox="1"/>
          <p:nvPr/>
        </p:nvSpPr>
        <p:spPr>
          <a:xfrm>
            <a:off x="10620515" y="6396335"/>
            <a:ext cx="1629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bigfoot </a:t>
            </a:r>
            <a:r>
              <a:rPr lang="en-CA" sz="1100" err="1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png</a:t>
            </a:r>
            <a:r>
              <a:rPr lang="en-CA" sz="1100">
                <a:solidFill>
                  <a:schemeClr val="accent6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Bing images</a:t>
            </a:r>
            <a:endParaRPr lang="en-CA" sz="11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3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olden retriever dog sitting in a pine forest">
            <a:extLst>
              <a:ext uri="{FF2B5EF4-FFF2-40B4-BE49-F238E27FC236}">
                <a16:creationId xmlns:a16="http://schemas.microsoft.com/office/drawing/2014/main" id="{C809CE71-6ABD-2971-C876-19388172D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8F140-DC79-9520-3B62-C19E9063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already know about Bigfoot?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09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5F32-CB9A-8BDE-BCE8-7703614D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chemeClr val="tx1"/>
                </a:solidFill>
              </a:rPr>
              <a:t>You may be wondering:</a:t>
            </a:r>
            <a:r>
              <a:rPr lang="en-CA">
                <a:solidFill>
                  <a:schemeClr val="tx1"/>
                </a:solidFill>
              </a:rPr>
              <a:t> Haven’t sightings gone down since the creation of smartphones?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BFD29A32-4DBF-D7C7-5C81-E271A99536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210899"/>
                  </p:ext>
                </p:extLst>
              </p:nvPr>
            </p:nvGraphicFramePr>
            <p:xfrm>
              <a:off x="4005072" y="246888"/>
              <a:ext cx="7382256" cy="56509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BFD29A32-4DBF-D7C7-5C81-E271A9953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72" y="246888"/>
                <a:ext cx="7382256" cy="565099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2769B4-ACE6-8242-CE3B-86A4AA67AD59}"/>
              </a:ext>
            </a:extLst>
          </p:cNvPr>
          <p:cNvSpPr txBox="1"/>
          <p:nvPr/>
        </p:nvSpPr>
        <p:spPr>
          <a:xfrm>
            <a:off x="386334" y="6080760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hlinkClick r:id="rId4"/>
              </a:rPr>
              <a:t>https://public.flourish.studio/visualisation/12147994/</a:t>
            </a:r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2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B7514E9A-F502-FAF2-688F-F77E81386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6449-796B-9B84-24DB-9D3EBFB1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4855"/>
            <a:ext cx="10668000" cy="16208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Insights gained from the Sightings vs Smartphones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10D90-7E50-FC63-94F4-BF6F1B29277E}"/>
              </a:ext>
            </a:extLst>
          </p:cNvPr>
          <p:cNvSpPr txBox="1"/>
          <p:nvPr/>
        </p:nvSpPr>
        <p:spPr>
          <a:xfrm>
            <a:off x="762000" y="2400299"/>
            <a:ext cx="89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He is aware of human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B6CE1-AA79-5AB6-E56D-1CF8127095A4}"/>
              </a:ext>
            </a:extLst>
          </p:cNvPr>
          <p:cNvSpPr txBox="1"/>
          <p:nvPr/>
        </p:nvSpPr>
        <p:spPr>
          <a:xfrm>
            <a:off x="761998" y="3577493"/>
            <a:ext cx="89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Becoming more calculated on how he travels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D15AD-D147-6A7D-2676-66CD491902B7}"/>
              </a:ext>
            </a:extLst>
          </p:cNvPr>
          <p:cNvSpPr txBox="1"/>
          <p:nvPr/>
        </p:nvSpPr>
        <p:spPr>
          <a:xfrm>
            <a:off x="761999" y="4751476"/>
            <a:ext cx="89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400"/>
              <a:t> Less cellphones being sold caused a rise in sightings back in 2020 during the pandemic</a:t>
            </a:r>
          </a:p>
        </p:txBody>
      </p:sp>
    </p:spTree>
    <p:extLst>
      <p:ext uri="{BB962C8B-B14F-4D97-AF65-F5344CB8AC3E}">
        <p14:creationId xmlns:p14="http://schemas.microsoft.com/office/powerpoint/2010/main" val="10816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5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39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41">
            <a:extLst>
              <a:ext uri="{FF2B5EF4-FFF2-40B4-BE49-F238E27FC236}">
                <a16:creationId xmlns:a16="http://schemas.microsoft.com/office/drawing/2014/main" id="{F3D45596-EA0E-4DD4-956D-80389BE0D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3DA7B-65CF-BB7F-639A-C1AEA62C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1379"/>
            <a:ext cx="7772400" cy="14717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Follow up reports done compared to documented sightings?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27D8B-F6B5-3A37-C390-3FDCCD5C0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38"/>
          <a:stretch/>
        </p:blipFill>
        <p:spPr>
          <a:xfrm>
            <a:off x="79799" y="-1"/>
            <a:ext cx="12100703" cy="4357991"/>
          </a:xfrm>
          <a:prstGeom prst="rect">
            <a:avLst/>
          </a:prstGeom>
        </p:spPr>
      </p:pic>
      <p:cxnSp>
        <p:nvCxnSpPr>
          <p:cNvPr id="56" name="Straight Connector 43">
            <a:extLst>
              <a:ext uri="{FF2B5EF4-FFF2-40B4-BE49-F238E27FC236}">
                <a16:creationId xmlns:a16="http://schemas.microsoft.com/office/drawing/2014/main" id="{8E6A78A1-C775-42C8-9A7B-6998977BC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9B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olden retriever dog sitting in a pine forest">
            <a:extLst>
              <a:ext uri="{FF2B5EF4-FFF2-40B4-BE49-F238E27FC236}">
                <a16:creationId xmlns:a16="http://schemas.microsoft.com/office/drawing/2014/main" id="{81A8009D-92A6-BA63-29B2-AE42183A4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5" r="24285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4C235-D0B2-8E8E-D469-DF641C55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7" y="667746"/>
            <a:ext cx="6974793" cy="5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0F9-CEC3-200A-9526-94FF0BA3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CA"/>
              <a:t>What Season does Bigfoot enjoy the most?</a:t>
            </a:r>
          </a:p>
        </p:txBody>
      </p:sp>
      <p:pic>
        <p:nvPicPr>
          <p:cNvPr id="7" name="Picture 4" descr="Corgi sitting on park bench">
            <a:extLst>
              <a:ext uri="{FF2B5EF4-FFF2-40B4-BE49-F238E27FC236}">
                <a16:creationId xmlns:a16="http://schemas.microsoft.com/office/drawing/2014/main" id="{C503B968-81B9-F048-3528-60B7ECB1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r="2743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EDB3-DBC9-9F91-94E2-B47EB40B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2" y="1842721"/>
            <a:ext cx="6873009" cy="48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67F5-85C6-F69F-EB18-FEDC7C44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CA" sz="3900"/>
              <a:t>Insights Gained from Summer being Bigfoots favourite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5EFC-4A2D-45EE-1AC6-89532347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557013"/>
            <a:ext cx="6066818" cy="1499616"/>
          </a:xfrm>
        </p:spPr>
        <p:txBody>
          <a:bodyPr>
            <a:normAutofit/>
          </a:bodyPr>
          <a:lstStyle/>
          <a:p>
            <a:r>
              <a:rPr lang="en-CA" sz="2800"/>
              <a:t>Our theory: He is also the yeti in the winter when he molts his winter coat, similar to the snow shoe hare.</a:t>
            </a:r>
          </a:p>
          <a:p>
            <a:endParaRPr lang="en-CA" sz="2800"/>
          </a:p>
          <a:p>
            <a:endParaRPr lang="en-CA" sz="2800"/>
          </a:p>
        </p:txBody>
      </p:sp>
      <p:pic>
        <p:nvPicPr>
          <p:cNvPr id="5" name="Picture 4" descr="Scenic mountain landscape with stars in the sky">
            <a:extLst>
              <a:ext uri="{FF2B5EF4-FFF2-40B4-BE49-F238E27FC236}">
                <a16:creationId xmlns:a16="http://schemas.microsoft.com/office/drawing/2014/main" id="{42D2A06B-D6B2-0A88-6DB0-B2D630A7F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4" r="45046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8BCC5-283B-3418-D622-CE5016F706C8}"/>
              </a:ext>
            </a:extLst>
          </p:cNvPr>
          <p:cNvSpPr txBox="1"/>
          <p:nvPr/>
        </p:nvSpPr>
        <p:spPr>
          <a:xfrm>
            <a:off x="1024128" y="4528810"/>
            <a:ext cx="5517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Stay tuned next semester…</a:t>
            </a:r>
          </a:p>
        </p:txBody>
      </p:sp>
    </p:spTree>
    <p:extLst>
      <p:ext uri="{BB962C8B-B14F-4D97-AF65-F5344CB8AC3E}">
        <p14:creationId xmlns:p14="http://schemas.microsoft.com/office/powerpoint/2010/main" val="17431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3EA8E69C-54A4-46DD-AE71-7DE4C42A1CA9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2147994/&quot;,&quot;values&quot;:{},&quot;data&quot;:{&quot;uri&quot;:&quot;public.flourish.studio/visualisation/12147994/&quot;},&quot;secure&quot;:false}],&quot;name&quot;:&quot;public.flourish.studio/visualisation/12147994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Integral</vt:lpstr>
      <vt:lpstr>Final Group Project  - DBAS3017</vt:lpstr>
      <vt:lpstr>PowerPoint Presentation</vt:lpstr>
      <vt:lpstr>What do you already know about Bigfoot?</vt:lpstr>
      <vt:lpstr>You may be wondering: Haven’t sightings gone down since the creation of smartphones?</vt:lpstr>
      <vt:lpstr>Insights gained from the Sightings vs Smartphones Graph</vt:lpstr>
      <vt:lpstr>Follow up reports done compared to documented sightings?</vt:lpstr>
      <vt:lpstr>PowerPoint Presentation</vt:lpstr>
      <vt:lpstr>What Season does Bigfoot enjoy the most?</vt:lpstr>
      <vt:lpstr>Insights Gained from Summer being Bigfoots favourite season</vt:lpstr>
      <vt:lpstr>PowerPoint Presentation</vt:lpstr>
      <vt:lpstr>Bigfoot wants to be president</vt:lpstr>
      <vt:lpstr>Bigfoot is a Greek God</vt:lpstr>
      <vt:lpstr>Bigfoot (The Greek Olympian) loves the Olympics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2022-12-12T17:31:48Z</dcterms:created>
  <dcterms:modified xsi:type="dcterms:W3CDTF">2022-12-12T21:09:59Z</dcterms:modified>
</cp:coreProperties>
</file>